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81" r:id="rId2"/>
    <p:sldId id="269" r:id="rId3"/>
    <p:sldId id="270" r:id="rId4"/>
    <p:sldId id="272" r:id="rId5"/>
    <p:sldId id="273" r:id="rId6"/>
    <p:sldId id="275" r:id="rId7"/>
    <p:sldId id="283" r:id="rId8"/>
    <p:sldId id="285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71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7" autoAdjust="0"/>
    <p:restoredTop sz="96144" autoAdjust="0"/>
  </p:normalViewPr>
  <p:slideViewPr>
    <p:cSldViewPr snapToGrid="0">
      <p:cViewPr varScale="1">
        <p:scale>
          <a:sx n="62" d="100"/>
          <a:sy n="62" d="100"/>
        </p:scale>
        <p:origin x="6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0" d="100"/>
          <a:sy n="80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Feger" userId="51321a83-cf86-4bf3-ab74-da3eada14a9c" providerId="ADAL" clId="{210B96E5-6DEE-4FA6-955F-E99A56D3494A}"/>
    <pc:docChg chg="modSld">
      <pc:chgData name="Karen Feger" userId="51321a83-cf86-4bf3-ab74-da3eada14a9c" providerId="ADAL" clId="{210B96E5-6DEE-4FA6-955F-E99A56D3494A}" dt="2020-03-17T15:48:50.368" v="32" actId="20577"/>
      <pc:docMkLst>
        <pc:docMk/>
      </pc:docMkLst>
      <pc:sldChg chg="modSp">
        <pc:chgData name="Karen Feger" userId="51321a83-cf86-4bf3-ab74-da3eada14a9c" providerId="ADAL" clId="{210B96E5-6DEE-4FA6-955F-E99A56D3494A}" dt="2020-03-17T15:48:50.368" v="32" actId="20577"/>
        <pc:sldMkLst>
          <pc:docMk/>
          <pc:sldMk cId="169763702" sldId="275"/>
        </pc:sldMkLst>
        <pc:spChg chg="mod">
          <ac:chgData name="Karen Feger" userId="51321a83-cf86-4bf3-ab74-da3eada14a9c" providerId="ADAL" clId="{210B96E5-6DEE-4FA6-955F-E99A56D3494A}" dt="2020-03-17T15:48:50.368" v="32" actId="20577"/>
          <ac:spMkLst>
            <pc:docMk/>
            <pc:sldMk cId="169763702" sldId="275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Insurance Pays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9920580021027617E-17"/>
                  <c:y val="2.32172446724650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70-4764-86F1-5276A4E1F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Local with Insurance </c:v>
                </c:pt>
                <c:pt idx="1">
                  <c:v>Local without Insurance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73.5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04-46DC-8C51-9839903474F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Deductible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1.160862233623250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70-4764-86F1-5276A4E1F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Local with Insurance </c:v>
                </c:pt>
                <c:pt idx="1">
                  <c:v>Local without Insurance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2.5</c:v>
                </c:pt>
                <c:pt idx="1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04-46DC-8C51-9839903474F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Premium</c:v>
                </c:pt>
              </c:strCache>
            </c:strRef>
          </c:tx>
          <c:spPr>
            <a:solidFill>
              <a:srgbClr val="0033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Local with Insurance </c:v>
                </c:pt>
                <c:pt idx="1">
                  <c:v>Local without Insurance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0.58499999999999996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04-46DC-8C51-9839903474F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Total Cost</c:v>
                </c:pt>
              </c:strCache>
            </c:strRef>
          </c:tx>
          <c:spPr>
            <a:solidFill>
              <a:srgbClr val="2D3D7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9.28689786898600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70-4764-86F1-5276A4E1F9F4}"/>
                </c:ext>
              </c:extLst>
            </c:dLbl>
            <c:dLbl>
              <c:idx val="1"/>
              <c:layout>
                <c:manualLayout>
                  <c:x val="0"/>
                  <c:y val="9.28689786898600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70-4764-86F1-5276A4E1F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Local with Insurance </c:v>
                </c:pt>
                <c:pt idx="1">
                  <c:v>Local without Insurance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76</c:v>
                </c:pt>
                <c:pt idx="1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04-46DC-8C51-9839903474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2458368"/>
        <c:axId val="93394432"/>
      </c:barChart>
      <c:catAx>
        <c:axId val="924583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 b="1" baseline="0" dirty="0">
                    <a:solidFill>
                      <a:schemeClr val="tx1"/>
                    </a:solidFill>
                  </a:rPr>
                  <a:t>Scale of Loss </a:t>
                </a:r>
              </a:p>
            </c:rich>
          </c:tx>
          <c:layout>
            <c:manualLayout>
              <c:xMode val="edge"/>
              <c:yMode val="edge"/>
              <c:x val="0.47282172691863583"/>
              <c:y val="0.838053002379894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394432"/>
        <c:crosses val="autoZero"/>
        <c:auto val="1"/>
        <c:lblAlgn val="ctr"/>
        <c:lblOffset val="100"/>
        <c:noMultiLvlLbl val="0"/>
      </c:catAx>
      <c:valAx>
        <c:axId val="9339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5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50" b="1" baseline="0" dirty="0">
                    <a:solidFill>
                      <a:schemeClr val="tx1"/>
                    </a:solidFill>
                  </a:rPr>
                  <a:t>Cost in Thousands</a:t>
                </a:r>
              </a:p>
            </c:rich>
          </c:tx>
          <c:layout>
            <c:manualLayout>
              <c:xMode val="edge"/>
              <c:yMode val="edge"/>
              <c:x val="3.7432670409153885E-3"/>
              <c:y val="0.288704878183260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5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45836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3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4364908640753096"/>
          <c:y val="0.88888978012995856"/>
          <c:w val="0.716399991925596"/>
          <c:h val="9.17230298544138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bg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enfeldins.com/iaff" TargetMode="External"/><Relationship Id="rId2" Type="http://schemas.openxmlformats.org/officeDocument/2006/relationships/hyperlink" Target="mailto:jmorrison@schoenfeldins.com" TargetMode="External"/><Relationship Id="rId1" Type="http://schemas.openxmlformats.org/officeDocument/2006/relationships/hyperlink" Target="mailto:kfeger@schoenfeldins.com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enfeldins.com/iaff" TargetMode="External"/><Relationship Id="rId2" Type="http://schemas.openxmlformats.org/officeDocument/2006/relationships/hyperlink" Target="mailto:jmorrison@schoenfeldins.com" TargetMode="External"/><Relationship Id="rId1" Type="http://schemas.openxmlformats.org/officeDocument/2006/relationships/hyperlink" Target="mailto:kfeger@schoenfeldins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1CFAC2-C48B-47FC-8CA4-67FAE5FB8F2D}" type="doc">
      <dgm:prSet loTypeId="urn:microsoft.com/office/officeart/2005/8/layout/hierarchy4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3DE1AAB-A81B-4EBD-A66E-28832B69C1B8}">
      <dgm:prSet phldrT="[Text]" custT="1"/>
      <dgm:spPr/>
      <dgm:t>
        <a:bodyPr/>
        <a:lstStyle/>
        <a:p>
          <a:r>
            <a:rPr lang="en-US" sz="3600" dirty="0"/>
            <a:t>Insured Persons</a:t>
          </a:r>
        </a:p>
      </dgm:t>
    </dgm:pt>
    <dgm:pt modelId="{5EEC33E4-00A1-4233-830A-F54D152374A4}" type="parTrans" cxnId="{A679566F-BF22-4055-84A8-E4216FA348F9}">
      <dgm:prSet/>
      <dgm:spPr/>
      <dgm:t>
        <a:bodyPr/>
        <a:lstStyle/>
        <a:p>
          <a:endParaRPr lang="en-US"/>
        </a:p>
      </dgm:t>
    </dgm:pt>
    <dgm:pt modelId="{D172CE87-AE57-47A8-A48B-D51D4DF458B8}" type="sibTrans" cxnId="{A679566F-BF22-4055-84A8-E4216FA348F9}">
      <dgm:prSet/>
      <dgm:spPr/>
      <dgm:t>
        <a:bodyPr/>
        <a:lstStyle/>
        <a:p>
          <a:endParaRPr lang="en-US"/>
        </a:p>
      </dgm:t>
    </dgm:pt>
    <dgm:pt modelId="{8D62B6A4-04D9-419A-AACB-B90B586D5392}">
      <dgm:prSet phldrT="[Text]" custT="1"/>
      <dgm:spPr/>
      <dgm:t>
        <a:bodyPr/>
        <a:lstStyle/>
        <a:p>
          <a:r>
            <a:rPr lang="en-US" sz="1800" dirty="0"/>
            <a:t>Past, Present, Future Officers</a:t>
          </a:r>
        </a:p>
      </dgm:t>
    </dgm:pt>
    <dgm:pt modelId="{494AF871-A2C2-448E-9429-B8B4636ED8EF}" type="parTrans" cxnId="{53BEC948-EF79-4435-9430-5CB9C14BC0BF}">
      <dgm:prSet/>
      <dgm:spPr/>
      <dgm:t>
        <a:bodyPr/>
        <a:lstStyle/>
        <a:p>
          <a:endParaRPr lang="en-US"/>
        </a:p>
      </dgm:t>
    </dgm:pt>
    <dgm:pt modelId="{28D04A3B-4096-4715-B57E-9B933CD0C273}" type="sibTrans" cxnId="{53BEC948-EF79-4435-9430-5CB9C14BC0BF}">
      <dgm:prSet/>
      <dgm:spPr/>
      <dgm:t>
        <a:bodyPr/>
        <a:lstStyle/>
        <a:p>
          <a:endParaRPr lang="en-US"/>
        </a:p>
      </dgm:t>
    </dgm:pt>
    <dgm:pt modelId="{6A05B214-6155-4E1A-BAD6-E788544779D7}">
      <dgm:prSet phldrT="[Text]" custT="1"/>
      <dgm:spPr/>
      <dgm:t>
        <a:bodyPr/>
        <a:lstStyle/>
        <a:p>
          <a:r>
            <a:rPr lang="en-US" sz="1700" dirty="0"/>
            <a:t>Committee Members </a:t>
          </a:r>
        </a:p>
      </dgm:t>
    </dgm:pt>
    <dgm:pt modelId="{7A1634F7-0C07-4737-A313-5F588C5FDB21}" type="parTrans" cxnId="{F54D7D06-88F9-4D16-93B1-B1740605082F}">
      <dgm:prSet/>
      <dgm:spPr/>
      <dgm:t>
        <a:bodyPr/>
        <a:lstStyle/>
        <a:p>
          <a:endParaRPr lang="en-US"/>
        </a:p>
      </dgm:t>
    </dgm:pt>
    <dgm:pt modelId="{357EDB7E-ED50-4CB7-9D03-9E653486370A}" type="sibTrans" cxnId="{F54D7D06-88F9-4D16-93B1-B1740605082F}">
      <dgm:prSet/>
      <dgm:spPr/>
      <dgm:t>
        <a:bodyPr/>
        <a:lstStyle/>
        <a:p>
          <a:endParaRPr lang="en-US"/>
        </a:p>
      </dgm:t>
    </dgm:pt>
    <dgm:pt modelId="{300C7A1A-6BCF-48C9-9102-1165F215247C}">
      <dgm:prSet phldrT="[Text]" custT="1"/>
      <dgm:spPr/>
      <dgm:t>
        <a:bodyPr/>
        <a:lstStyle/>
        <a:p>
          <a:r>
            <a:rPr lang="en-US" sz="1700" dirty="0"/>
            <a:t>Shop Steward</a:t>
          </a:r>
        </a:p>
      </dgm:t>
    </dgm:pt>
    <dgm:pt modelId="{55D4D5CD-6569-4C1F-AB09-9C6F7AC05B32}" type="parTrans" cxnId="{0009E511-CB1E-4E17-84BE-38A732D0CCB7}">
      <dgm:prSet/>
      <dgm:spPr/>
      <dgm:t>
        <a:bodyPr/>
        <a:lstStyle/>
        <a:p>
          <a:endParaRPr lang="en-US"/>
        </a:p>
      </dgm:t>
    </dgm:pt>
    <dgm:pt modelId="{70BBB366-B23D-4F5B-9475-E2BCA4F62E52}" type="sibTrans" cxnId="{0009E511-CB1E-4E17-84BE-38A732D0CCB7}">
      <dgm:prSet/>
      <dgm:spPr/>
      <dgm:t>
        <a:bodyPr/>
        <a:lstStyle/>
        <a:p>
          <a:endParaRPr lang="en-US"/>
        </a:p>
      </dgm:t>
    </dgm:pt>
    <dgm:pt modelId="{433D5110-83F1-4810-A0C4-9648CD4FCF89}">
      <dgm:prSet phldrT="[Text]" custT="1"/>
      <dgm:spPr/>
      <dgm:t>
        <a:bodyPr/>
        <a:lstStyle/>
        <a:p>
          <a:r>
            <a:rPr lang="en-US" sz="1800" dirty="0"/>
            <a:t>Trustees</a:t>
          </a:r>
        </a:p>
        <a:p>
          <a:r>
            <a:rPr lang="en-US" sz="1800" dirty="0"/>
            <a:t>E Board Members </a:t>
          </a:r>
        </a:p>
      </dgm:t>
    </dgm:pt>
    <dgm:pt modelId="{29646D30-48A8-464D-9CBB-7B506AF3ADC1}" type="parTrans" cxnId="{B627C1DD-7396-418F-89E1-E8E715C7C42F}">
      <dgm:prSet/>
      <dgm:spPr/>
      <dgm:t>
        <a:bodyPr/>
        <a:lstStyle/>
        <a:p>
          <a:endParaRPr lang="en-US"/>
        </a:p>
      </dgm:t>
    </dgm:pt>
    <dgm:pt modelId="{BF383E6F-0EC2-4843-8729-C79B8A18FD20}" type="sibTrans" cxnId="{B627C1DD-7396-418F-89E1-E8E715C7C42F}">
      <dgm:prSet/>
      <dgm:spPr/>
      <dgm:t>
        <a:bodyPr/>
        <a:lstStyle/>
        <a:p>
          <a:endParaRPr lang="en-US"/>
        </a:p>
      </dgm:t>
    </dgm:pt>
    <dgm:pt modelId="{765639DF-9033-4260-B2E3-41FB642B4CC9}">
      <dgm:prSet phldrT="[Text]" custT="1"/>
      <dgm:spPr/>
      <dgm:t>
        <a:bodyPr/>
        <a:lstStyle/>
        <a:p>
          <a:r>
            <a:rPr lang="en-US" sz="1700" dirty="0"/>
            <a:t>Business Agent/Volunteer</a:t>
          </a:r>
        </a:p>
      </dgm:t>
    </dgm:pt>
    <dgm:pt modelId="{97C2BAD4-F2B8-4AC1-A388-65E836644879}" type="parTrans" cxnId="{763CB950-1E2A-4157-848F-BAEE4BC11F9B}">
      <dgm:prSet/>
      <dgm:spPr/>
      <dgm:t>
        <a:bodyPr/>
        <a:lstStyle/>
        <a:p>
          <a:endParaRPr lang="en-US"/>
        </a:p>
      </dgm:t>
    </dgm:pt>
    <dgm:pt modelId="{E67889D5-0FBB-4C55-99E2-7A4FBB4DC01E}" type="sibTrans" cxnId="{763CB950-1E2A-4157-848F-BAEE4BC11F9B}">
      <dgm:prSet/>
      <dgm:spPr/>
      <dgm:t>
        <a:bodyPr/>
        <a:lstStyle/>
        <a:p>
          <a:endParaRPr lang="en-US"/>
        </a:p>
      </dgm:t>
    </dgm:pt>
    <dgm:pt modelId="{5D46F051-4F19-4BF3-AEAE-8DA47CE5AB7C}" type="pres">
      <dgm:prSet presAssocID="{0E1CFAC2-C48B-47FC-8CA4-67FAE5FB8F2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0D7DF06-C4E8-45A6-93DD-2E8BFD2CFAD2}" type="pres">
      <dgm:prSet presAssocID="{53DE1AAB-A81B-4EBD-A66E-28832B69C1B8}" presName="vertOne" presStyleCnt="0"/>
      <dgm:spPr/>
    </dgm:pt>
    <dgm:pt modelId="{39E6A1D6-AF60-4545-A1C1-4B6DF3F927B9}" type="pres">
      <dgm:prSet presAssocID="{53DE1AAB-A81B-4EBD-A66E-28832B69C1B8}" presName="txOne" presStyleLbl="node0" presStyleIdx="0" presStyleCnt="1" custScaleX="93176" custLinFactNeighborX="210" custLinFactNeighborY="13712">
        <dgm:presLayoutVars>
          <dgm:chPref val="3"/>
        </dgm:presLayoutVars>
      </dgm:prSet>
      <dgm:spPr/>
    </dgm:pt>
    <dgm:pt modelId="{2D084928-0704-4CBD-A73E-A3E17917A02F}" type="pres">
      <dgm:prSet presAssocID="{53DE1AAB-A81B-4EBD-A66E-28832B69C1B8}" presName="parTransOne" presStyleCnt="0"/>
      <dgm:spPr/>
    </dgm:pt>
    <dgm:pt modelId="{EE7C7551-9186-4E57-B43F-AF208B347C12}" type="pres">
      <dgm:prSet presAssocID="{53DE1AAB-A81B-4EBD-A66E-28832B69C1B8}" presName="horzOne" presStyleCnt="0"/>
      <dgm:spPr/>
    </dgm:pt>
    <dgm:pt modelId="{4FB415AA-2D84-4982-99D8-64BB8BBC0702}" type="pres">
      <dgm:prSet presAssocID="{8D62B6A4-04D9-419A-AACB-B90B586D5392}" presName="vertTwo" presStyleCnt="0"/>
      <dgm:spPr/>
    </dgm:pt>
    <dgm:pt modelId="{EEA5B5BB-63BD-4184-BC51-B2354C98900C}" type="pres">
      <dgm:prSet presAssocID="{8D62B6A4-04D9-419A-AACB-B90B586D5392}" presName="txTwo" presStyleLbl="node2" presStyleIdx="0" presStyleCnt="2" custScaleX="86678" custLinFactNeighborX="-1201">
        <dgm:presLayoutVars>
          <dgm:chPref val="3"/>
        </dgm:presLayoutVars>
      </dgm:prSet>
      <dgm:spPr/>
    </dgm:pt>
    <dgm:pt modelId="{44A1C6DB-1B4F-48C9-9BDC-1D1D65D0E2ED}" type="pres">
      <dgm:prSet presAssocID="{8D62B6A4-04D9-419A-AACB-B90B586D5392}" presName="parTransTwo" presStyleCnt="0"/>
      <dgm:spPr/>
    </dgm:pt>
    <dgm:pt modelId="{B22C5987-C633-493F-A35D-B28F8A4C8802}" type="pres">
      <dgm:prSet presAssocID="{8D62B6A4-04D9-419A-AACB-B90B586D5392}" presName="horzTwo" presStyleCnt="0"/>
      <dgm:spPr/>
    </dgm:pt>
    <dgm:pt modelId="{0F5D33F9-6ECF-44E9-8C4B-87116CDFD725}" type="pres">
      <dgm:prSet presAssocID="{6A05B214-6155-4E1A-BAD6-E788544779D7}" presName="vertThree" presStyleCnt="0"/>
      <dgm:spPr/>
    </dgm:pt>
    <dgm:pt modelId="{4C188E0C-22CF-492C-8A26-C305AB8B1DF0}" type="pres">
      <dgm:prSet presAssocID="{6A05B214-6155-4E1A-BAD6-E788544779D7}" presName="txThree" presStyleLbl="node3" presStyleIdx="0" presStyleCnt="3" custLinFactNeighborX="9248" custLinFactNeighborY="1525">
        <dgm:presLayoutVars>
          <dgm:chPref val="3"/>
        </dgm:presLayoutVars>
      </dgm:prSet>
      <dgm:spPr/>
    </dgm:pt>
    <dgm:pt modelId="{D87EB17A-4D83-43AC-B2EC-B812C8DBBADD}" type="pres">
      <dgm:prSet presAssocID="{6A05B214-6155-4E1A-BAD6-E788544779D7}" presName="horzThree" presStyleCnt="0"/>
      <dgm:spPr/>
    </dgm:pt>
    <dgm:pt modelId="{60317F14-D563-4243-9A91-64EB9AD52297}" type="pres">
      <dgm:prSet presAssocID="{357EDB7E-ED50-4CB7-9D03-9E653486370A}" presName="sibSpaceThree" presStyleCnt="0"/>
      <dgm:spPr/>
    </dgm:pt>
    <dgm:pt modelId="{3558F94A-9789-4204-A71C-C1222002309D}" type="pres">
      <dgm:prSet presAssocID="{300C7A1A-6BCF-48C9-9102-1165F215247C}" presName="vertThree" presStyleCnt="0"/>
      <dgm:spPr/>
    </dgm:pt>
    <dgm:pt modelId="{17F21862-D5C1-44BC-8F79-EF12050394A4}" type="pres">
      <dgm:prSet presAssocID="{300C7A1A-6BCF-48C9-9102-1165F215247C}" presName="txThree" presStyleLbl="node3" presStyleIdx="1" presStyleCnt="3" custLinFactNeighborX="9321" custLinFactNeighborY="4558">
        <dgm:presLayoutVars>
          <dgm:chPref val="3"/>
        </dgm:presLayoutVars>
      </dgm:prSet>
      <dgm:spPr/>
    </dgm:pt>
    <dgm:pt modelId="{5F80548D-CEA0-445A-8EFE-948407B63C96}" type="pres">
      <dgm:prSet presAssocID="{300C7A1A-6BCF-48C9-9102-1165F215247C}" presName="horzThree" presStyleCnt="0"/>
      <dgm:spPr/>
    </dgm:pt>
    <dgm:pt modelId="{5D0D4AE9-B822-4176-8598-B770D0B0551F}" type="pres">
      <dgm:prSet presAssocID="{28D04A3B-4096-4715-B57E-9B933CD0C273}" presName="sibSpaceTwo" presStyleCnt="0"/>
      <dgm:spPr/>
    </dgm:pt>
    <dgm:pt modelId="{3E39535E-8B19-47E5-829E-43DDFF1FDEB1}" type="pres">
      <dgm:prSet presAssocID="{433D5110-83F1-4810-A0C4-9648CD4FCF89}" presName="vertTwo" presStyleCnt="0"/>
      <dgm:spPr/>
    </dgm:pt>
    <dgm:pt modelId="{58C93CAC-7368-4201-84BF-3726BBB8F9C6}" type="pres">
      <dgm:prSet presAssocID="{433D5110-83F1-4810-A0C4-9648CD4FCF89}" presName="txTwo" presStyleLbl="node2" presStyleIdx="1" presStyleCnt="2" custScaleX="115418" custLinFactNeighborX="-9570">
        <dgm:presLayoutVars>
          <dgm:chPref val="3"/>
        </dgm:presLayoutVars>
      </dgm:prSet>
      <dgm:spPr/>
    </dgm:pt>
    <dgm:pt modelId="{59E15250-585C-49AA-9BD6-D0688D4FD4ED}" type="pres">
      <dgm:prSet presAssocID="{433D5110-83F1-4810-A0C4-9648CD4FCF89}" presName="parTransTwo" presStyleCnt="0"/>
      <dgm:spPr/>
    </dgm:pt>
    <dgm:pt modelId="{861E7AA5-75B7-440F-B644-FD28515BA17F}" type="pres">
      <dgm:prSet presAssocID="{433D5110-83F1-4810-A0C4-9648CD4FCF89}" presName="horzTwo" presStyleCnt="0"/>
      <dgm:spPr/>
    </dgm:pt>
    <dgm:pt modelId="{3D34BE3C-7A2F-4C5B-8EAD-850250341D0C}" type="pres">
      <dgm:prSet presAssocID="{765639DF-9033-4260-B2E3-41FB642B4CC9}" presName="vertThree" presStyleCnt="0"/>
      <dgm:spPr/>
    </dgm:pt>
    <dgm:pt modelId="{BE5C1160-00D3-463A-90B4-4B7D29A9972D}" type="pres">
      <dgm:prSet presAssocID="{765639DF-9033-4260-B2E3-41FB642B4CC9}" presName="txThree" presStyleLbl="node3" presStyleIdx="2" presStyleCnt="3" custScaleX="115187" custLinFactNeighborX="-3270">
        <dgm:presLayoutVars>
          <dgm:chPref val="3"/>
        </dgm:presLayoutVars>
      </dgm:prSet>
      <dgm:spPr/>
    </dgm:pt>
    <dgm:pt modelId="{D16165A8-2739-46D2-84D2-27E1BE7B29A0}" type="pres">
      <dgm:prSet presAssocID="{765639DF-9033-4260-B2E3-41FB642B4CC9}" presName="horzThree" presStyleCnt="0"/>
      <dgm:spPr/>
    </dgm:pt>
  </dgm:ptLst>
  <dgm:cxnLst>
    <dgm:cxn modelId="{899EF400-1593-4FA0-B4A5-EDC9D5968504}" type="presOf" srcId="{6A05B214-6155-4E1A-BAD6-E788544779D7}" destId="{4C188E0C-22CF-492C-8A26-C305AB8B1DF0}" srcOrd="0" destOrd="0" presId="urn:microsoft.com/office/officeart/2005/8/layout/hierarchy4"/>
    <dgm:cxn modelId="{F54D7D06-88F9-4D16-93B1-B1740605082F}" srcId="{8D62B6A4-04D9-419A-AACB-B90B586D5392}" destId="{6A05B214-6155-4E1A-BAD6-E788544779D7}" srcOrd="0" destOrd="0" parTransId="{7A1634F7-0C07-4737-A313-5F588C5FDB21}" sibTransId="{357EDB7E-ED50-4CB7-9D03-9E653486370A}"/>
    <dgm:cxn modelId="{0009E511-CB1E-4E17-84BE-38A732D0CCB7}" srcId="{8D62B6A4-04D9-419A-AACB-B90B586D5392}" destId="{300C7A1A-6BCF-48C9-9102-1165F215247C}" srcOrd="1" destOrd="0" parTransId="{55D4D5CD-6569-4C1F-AB09-9C6F7AC05B32}" sibTransId="{70BBB366-B23D-4F5B-9475-E2BCA4F62E52}"/>
    <dgm:cxn modelId="{53BEC948-EF79-4435-9430-5CB9C14BC0BF}" srcId="{53DE1AAB-A81B-4EBD-A66E-28832B69C1B8}" destId="{8D62B6A4-04D9-419A-AACB-B90B586D5392}" srcOrd="0" destOrd="0" parTransId="{494AF871-A2C2-448E-9429-B8B4636ED8EF}" sibTransId="{28D04A3B-4096-4715-B57E-9B933CD0C273}"/>
    <dgm:cxn modelId="{A679566F-BF22-4055-84A8-E4216FA348F9}" srcId="{0E1CFAC2-C48B-47FC-8CA4-67FAE5FB8F2D}" destId="{53DE1AAB-A81B-4EBD-A66E-28832B69C1B8}" srcOrd="0" destOrd="0" parTransId="{5EEC33E4-00A1-4233-830A-F54D152374A4}" sibTransId="{D172CE87-AE57-47A8-A48B-D51D4DF458B8}"/>
    <dgm:cxn modelId="{763CB950-1E2A-4157-848F-BAEE4BC11F9B}" srcId="{433D5110-83F1-4810-A0C4-9648CD4FCF89}" destId="{765639DF-9033-4260-B2E3-41FB642B4CC9}" srcOrd="0" destOrd="0" parTransId="{97C2BAD4-F2B8-4AC1-A388-65E836644879}" sibTransId="{E67889D5-0FBB-4C55-99E2-7A4FBB4DC01E}"/>
    <dgm:cxn modelId="{5F15C350-E68A-4423-97A9-89861A526347}" type="presOf" srcId="{433D5110-83F1-4810-A0C4-9648CD4FCF89}" destId="{58C93CAC-7368-4201-84BF-3726BBB8F9C6}" srcOrd="0" destOrd="0" presId="urn:microsoft.com/office/officeart/2005/8/layout/hierarchy4"/>
    <dgm:cxn modelId="{52CA3875-EE72-4805-B873-8E06AD1B207A}" type="presOf" srcId="{765639DF-9033-4260-B2E3-41FB642B4CC9}" destId="{BE5C1160-00D3-463A-90B4-4B7D29A9972D}" srcOrd="0" destOrd="0" presId="urn:microsoft.com/office/officeart/2005/8/layout/hierarchy4"/>
    <dgm:cxn modelId="{DC7A5E87-EDD2-4D62-B45A-2A9A125D3134}" type="presOf" srcId="{53DE1AAB-A81B-4EBD-A66E-28832B69C1B8}" destId="{39E6A1D6-AF60-4545-A1C1-4B6DF3F927B9}" srcOrd="0" destOrd="0" presId="urn:microsoft.com/office/officeart/2005/8/layout/hierarchy4"/>
    <dgm:cxn modelId="{5B3051C0-3CD5-43C2-B709-592A4819DA29}" type="presOf" srcId="{300C7A1A-6BCF-48C9-9102-1165F215247C}" destId="{17F21862-D5C1-44BC-8F79-EF12050394A4}" srcOrd="0" destOrd="0" presId="urn:microsoft.com/office/officeart/2005/8/layout/hierarchy4"/>
    <dgm:cxn modelId="{B627C1DD-7396-418F-89E1-E8E715C7C42F}" srcId="{53DE1AAB-A81B-4EBD-A66E-28832B69C1B8}" destId="{433D5110-83F1-4810-A0C4-9648CD4FCF89}" srcOrd="1" destOrd="0" parTransId="{29646D30-48A8-464D-9CBB-7B506AF3ADC1}" sibTransId="{BF383E6F-0EC2-4843-8729-C79B8A18FD20}"/>
    <dgm:cxn modelId="{B2CA61E1-F5B1-41C4-9CE0-E7A9AC9B74F6}" type="presOf" srcId="{0E1CFAC2-C48B-47FC-8CA4-67FAE5FB8F2D}" destId="{5D46F051-4F19-4BF3-AEAE-8DA47CE5AB7C}" srcOrd="0" destOrd="0" presId="urn:microsoft.com/office/officeart/2005/8/layout/hierarchy4"/>
    <dgm:cxn modelId="{D01462F7-128A-449C-BAA3-D8E1C366D3EF}" type="presOf" srcId="{8D62B6A4-04D9-419A-AACB-B90B586D5392}" destId="{EEA5B5BB-63BD-4184-BC51-B2354C98900C}" srcOrd="0" destOrd="0" presId="urn:microsoft.com/office/officeart/2005/8/layout/hierarchy4"/>
    <dgm:cxn modelId="{0BB6E392-66EC-4848-BA65-1B0BDA3DCED3}" type="presParOf" srcId="{5D46F051-4F19-4BF3-AEAE-8DA47CE5AB7C}" destId="{90D7DF06-C4E8-45A6-93DD-2E8BFD2CFAD2}" srcOrd="0" destOrd="0" presId="urn:microsoft.com/office/officeart/2005/8/layout/hierarchy4"/>
    <dgm:cxn modelId="{6869670E-C73C-4D9F-8DF2-88E0262BD7FF}" type="presParOf" srcId="{90D7DF06-C4E8-45A6-93DD-2E8BFD2CFAD2}" destId="{39E6A1D6-AF60-4545-A1C1-4B6DF3F927B9}" srcOrd="0" destOrd="0" presId="urn:microsoft.com/office/officeart/2005/8/layout/hierarchy4"/>
    <dgm:cxn modelId="{9CC4A554-B831-4F03-BE04-C7F467E0EE0F}" type="presParOf" srcId="{90D7DF06-C4E8-45A6-93DD-2E8BFD2CFAD2}" destId="{2D084928-0704-4CBD-A73E-A3E17917A02F}" srcOrd="1" destOrd="0" presId="urn:microsoft.com/office/officeart/2005/8/layout/hierarchy4"/>
    <dgm:cxn modelId="{C8F17649-91AB-46FC-8B21-56F62EAAF30B}" type="presParOf" srcId="{90D7DF06-C4E8-45A6-93DD-2E8BFD2CFAD2}" destId="{EE7C7551-9186-4E57-B43F-AF208B347C12}" srcOrd="2" destOrd="0" presId="urn:microsoft.com/office/officeart/2005/8/layout/hierarchy4"/>
    <dgm:cxn modelId="{F91CDDA7-A089-4A39-BEA2-72BE03A74ACF}" type="presParOf" srcId="{EE7C7551-9186-4E57-B43F-AF208B347C12}" destId="{4FB415AA-2D84-4982-99D8-64BB8BBC0702}" srcOrd="0" destOrd="0" presId="urn:microsoft.com/office/officeart/2005/8/layout/hierarchy4"/>
    <dgm:cxn modelId="{A7D2F2A0-31C5-4FAC-B38C-C081A010F1BB}" type="presParOf" srcId="{4FB415AA-2D84-4982-99D8-64BB8BBC0702}" destId="{EEA5B5BB-63BD-4184-BC51-B2354C98900C}" srcOrd="0" destOrd="0" presId="urn:microsoft.com/office/officeart/2005/8/layout/hierarchy4"/>
    <dgm:cxn modelId="{8FD70059-DF77-4C0A-83C4-51669F753A5A}" type="presParOf" srcId="{4FB415AA-2D84-4982-99D8-64BB8BBC0702}" destId="{44A1C6DB-1B4F-48C9-9BDC-1D1D65D0E2ED}" srcOrd="1" destOrd="0" presId="urn:microsoft.com/office/officeart/2005/8/layout/hierarchy4"/>
    <dgm:cxn modelId="{3800E940-A056-45C1-A804-F649A6743517}" type="presParOf" srcId="{4FB415AA-2D84-4982-99D8-64BB8BBC0702}" destId="{B22C5987-C633-493F-A35D-B28F8A4C8802}" srcOrd="2" destOrd="0" presId="urn:microsoft.com/office/officeart/2005/8/layout/hierarchy4"/>
    <dgm:cxn modelId="{290FDF55-DE85-4650-BD7D-24ED4F6AAFC9}" type="presParOf" srcId="{B22C5987-C633-493F-A35D-B28F8A4C8802}" destId="{0F5D33F9-6ECF-44E9-8C4B-87116CDFD725}" srcOrd="0" destOrd="0" presId="urn:microsoft.com/office/officeart/2005/8/layout/hierarchy4"/>
    <dgm:cxn modelId="{57ACC510-43F4-4EB2-8876-BCC019BB4307}" type="presParOf" srcId="{0F5D33F9-6ECF-44E9-8C4B-87116CDFD725}" destId="{4C188E0C-22CF-492C-8A26-C305AB8B1DF0}" srcOrd="0" destOrd="0" presId="urn:microsoft.com/office/officeart/2005/8/layout/hierarchy4"/>
    <dgm:cxn modelId="{A491D1A2-8F49-427D-A348-AA443C9BCB36}" type="presParOf" srcId="{0F5D33F9-6ECF-44E9-8C4B-87116CDFD725}" destId="{D87EB17A-4D83-43AC-B2EC-B812C8DBBADD}" srcOrd="1" destOrd="0" presId="urn:microsoft.com/office/officeart/2005/8/layout/hierarchy4"/>
    <dgm:cxn modelId="{F71324DB-AC3C-4E0E-9436-174BDC1B58EB}" type="presParOf" srcId="{B22C5987-C633-493F-A35D-B28F8A4C8802}" destId="{60317F14-D563-4243-9A91-64EB9AD52297}" srcOrd="1" destOrd="0" presId="urn:microsoft.com/office/officeart/2005/8/layout/hierarchy4"/>
    <dgm:cxn modelId="{F1E987DF-872F-4A18-B0D5-1BE7289DA89B}" type="presParOf" srcId="{B22C5987-C633-493F-A35D-B28F8A4C8802}" destId="{3558F94A-9789-4204-A71C-C1222002309D}" srcOrd="2" destOrd="0" presId="urn:microsoft.com/office/officeart/2005/8/layout/hierarchy4"/>
    <dgm:cxn modelId="{64CC2927-D84A-4BED-8C07-714B98641823}" type="presParOf" srcId="{3558F94A-9789-4204-A71C-C1222002309D}" destId="{17F21862-D5C1-44BC-8F79-EF12050394A4}" srcOrd="0" destOrd="0" presId="urn:microsoft.com/office/officeart/2005/8/layout/hierarchy4"/>
    <dgm:cxn modelId="{A006559B-90D8-4850-B81D-7BB6758C2C35}" type="presParOf" srcId="{3558F94A-9789-4204-A71C-C1222002309D}" destId="{5F80548D-CEA0-445A-8EFE-948407B63C96}" srcOrd="1" destOrd="0" presId="urn:microsoft.com/office/officeart/2005/8/layout/hierarchy4"/>
    <dgm:cxn modelId="{C66ABEB2-CF9B-4170-A9FB-A55C0A7FB97E}" type="presParOf" srcId="{EE7C7551-9186-4E57-B43F-AF208B347C12}" destId="{5D0D4AE9-B822-4176-8598-B770D0B0551F}" srcOrd="1" destOrd="0" presId="urn:microsoft.com/office/officeart/2005/8/layout/hierarchy4"/>
    <dgm:cxn modelId="{EE47B7EB-B7A1-42FF-BB7C-E80239F64DD5}" type="presParOf" srcId="{EE7C7551-9186-4E57-B43F-AF208B347C12}" destId="{3E39535E-8B19-47E5-829E-43DDFF1FDEB1}" srcOrd="2" destOrd="0" presId="urn:microsoft.com/office/officeart/2005/8/layout/hierarchy4"/>
    <dgm:cxn modelId="{587460A2-C3AA-4050-A97F-18D490A24A27}" type="presParOf" srcId="{3E39535E-8B19-47E5-829E-43DDFF1FDEB1}" destId="{58C93CAC-7368-4201-84BF-3726BBB8F9C6}" srcOrd="0" destOrd="0" presId="urn:microsoft.com/office/officeart/2005/8/layout/hierarchy4"/>
    <dgm:cxn modelId="{998311F5-6247-46B2-9F24-2964C11E13D2}" type="presParOf" srcId="{3E39535E-8B19-47E5-829E-43DDFF1FDEB1}" destId="{59E15250-585C-49AA-9BD6-D0688D4FD4ED}" srcOrd="1" destOrd="0" presId="urn:microsoft.com/office/officeart/2005/8/layout/hierarchy4"/>
    <dgm:cxn modelId="{0EFFB12B-CBF2-4C80-BEEC-B734082BABFD}" type="presParOf" srcId="{3E39535E-8B19-47E5-829E-43DDFF1FDEB1}" destId="{861E7AA5-75B7-440F-B644-FD28515BA17F}" srcOrd="2" destOrd="0" presId="urn:microsoft.com/office/officeart/2005/8/layout/hierarchy4"/>
    <dgm:cxn modelId="{E436B4F3-3AD0-4656-A680-477B0027316B}" type="presParOf" srcId="{861E7AA5-75B7-440F-B644-FD28515BA17F}" destId="{3D34BE3C-7A2F-4C5B-8EAD-850250341D0C}" srcOrd="0" destOrd="0" presId="urn:microsoft.com/office/officeart/2005/8/layout/hierarchy4"/>
    <dgm:cxn modelId="{C4EB60DB-C3FA-42EE-84C0-D0FD1087BB91}" type="presParOf" srcId="{3D34BE3C-7A2F-4C5B-8EAD-850250341D0C}" destId="{BE5C1160-00D3-463A-90B4-4B7D29A9972D}" srcOrd="0" destOrd="0" presId="urn:microsoft.com/office/officeart/2005/8/layout/hierarchy4"/>
    <dgm:cxn modelId="{4FC93278-D21F-4B8F-ADF9-B3D69D37B7F3}" type="presParOf" srcId="{3D34BE3C-7A2F-4C5B-8EAD-850250341D0C}" destId="{D16165A8-2739-46D2-84D2-27E1BE7B29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4EC488-4529-4BF8-9E8F-F1DA82335860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2A1A652-38F6-4605-95BE-1FF43BC3EBBD}">
      <dgm:prSet custT="1"/>
      <dgm:spPr/>
      <dgm:t>
        <a:bodyPr/>
        <a:lstStyle/>
        <a:p>
          <a:pPr rtl="0"/>
          <a:r>
            <a:rPr lang="en-US" sz="2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Acts</a:t>
          </a:r>
        </a:p>
      </dgm:t>
    </dgm:pt>
    <dgm:pt modelId="{0CD071FB-AA43-44A7-A1A3-208E97DA3D49}" type="parTrans" cxnId="{A39E8E4A-0455-4398-8160-997B5381D532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4C575DC-66D0-4932-AF59-5C490688DAF3}" type="sibTrans" cxnId="{A39E8E4A-0455-4398-8160-997B5381D532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23C5137-E930-4DD3-B5B1-9A98B201D827}">
      <dgm:prSet custT="1"/>
      <dgm:spPr/>
      <dgm:t>
        <a:bodyPr/>
        <a:lstStyle/>
        <a:p>
          <a:pPr rtl="0"/>
          <a:r>
            <a:rPr lang="en-US" sz="25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Employment Practices</a:t>
          </a:r>
        </a:p>
      </dgm:t>
    </dgm:pt>
    <dgm:pt modelId="{CEB7DD34-FB56-4BFC-B506-3ED63BFFD431}" type="parTrans" cxnId="{4DD75CCD-DAED-4F76-9BC2-AF3625D62212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62B43A0-ACAA-47DA-B5F9-9EB1AFD1CCD6}" type="sibTrans" cxnId="{4DD75CCD-DAED-4F76-9BC2-AF3625D62212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0133A62-5044-443F-B06D-DDB9CB479943}">
      <dgm:prSet custT="1"/>
      <dgm:spPr/>
      <dgm:t>
        <a:bodyPr/>
        <a:lstStyle/>
        <a:p>
          <a:pPr rtl="0"/>
          <a:r>
            <a:rPr lang="en-US" sz="2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Personal Injury </a:t>
          </a:r>
        </a:p>
      </dgm:t>
    </dgm:pt>
    <dgm:pt modelId="{1BB968CB-214C-4F4E-AC7D-F5A3227C74CE}" type="parTrans" cxnId="{65094B55-5ED8-4F31-A83C-898771D4759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628F228-10B8-46DC-8DF3-A027EA2809B7}" type="sibTrans" cxnId="{65094B55-5ED8-4F31-A83C-898771D47596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60241E1-B08B-4116-B309-0D49A9CB3ECA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Financial Mismanagement </a:t>
          </a:r>
        </a:p>
      </dgm:t>
    </dgm:pt>
    <dgm:pt modelId="{08050A30-8E21-472F-A364-E324BA465532}" type="parTrans" cxnId="{81C84CF6-1909-4175-B2A5-6EFB16A9125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02633AC-9196-439F-9FDA-C3B55F6B3C08}" type="sibTrans" cxnId="{81C84CF6-1909-4175-B2A5-6EFB16A9125D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617DB06-976A-44A9-9146-E7E5F6CE5545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Harassment</a:t>
          </a:r>
        </a:p>
      </dgm:t>
    </dgm:pt>
    <dgm:pt modelId="{56A2163D-79F9-4BD1-872B-BA2EBEB2A2AF}" type="parTrans" cxnId="{E5026D08-B9C5-47D2-9AFE-04DA4C8CA72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8A959A7-E0B7-4DE5-BE58-5E47B17532BC}" type="sibTrans" cxnId="{E5026D08-B9C5-47D2-9AFE-04DA4C8CA729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FFFA07C-EA55-48E1-A94F-269BE9A34D1C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Discrimination </a:t>
          </a:r>
        </a:p>
      </dgm:t>
    </dgm:pt>
    <dgm:pt modelId="{AD3E3A84-4C1D-49B9-BA51-98E1C0357E7B}" type="parTrans" cxnId="{A3DA1AB6-F92C-4E2B-A205-22E09796EAC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CAD29B9A-3F1E-4786-A0FA-1E6FDFF2E92B}" type="sibTrans" cxnId="{A3DA1AB6-F92C-4E2B-A205-22E09796EAC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453D937-DCF1-427A-8A4C-B33AAEB9B91F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Retaliation</a:t>
          </a:r>
        </a:p>
      </dgm:t>
    </dgm:pt>
    <dgm:pt modelId="{2EFF0A11-848E-447F-AC3A-1765B2702D8D}" type="parTrans" cxnId="{E0ECAC5A-4990-4CF9-A1EE-DD003ED2E6F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943A724-DD4E-43BC-97A4-F2FE22B23182}" type="sibTrans" cxnId="{E0ECAC5A-4990-4CF9-A1EE-DD003ED2E6F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3A869072-6512-491F-B557-A35E9F1CE1C1}">
      <dgm:prSet/>
      <dgm:spPr/>
      <dgm:t>
        <a:bodyPr/>
        <a:lstStyle/>
        <a:p>
          <a:pPr rtl="0"/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8DD1D75-A374-45F2-894E-4EFA8BE8131A}" type="parTrans" cxnId="{BC9D0C6B-76CC-43E9-BDFE-228EB32B2CC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F110506-5018-4F72-8F9C-19AEF3FBA0D6}" type="sibTrans" cxnId="{BC9D0C6B-76CC-43E9-BDFE-228EB32B2CC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D1066064-D4EF-403F-84A5-290840726976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Discipline</a:t>
          </a:r>
        </a:p>
      </dgm:t>
    </dgm:pt>
    <dgm:pt modelId="{82E52E44-E4E5-4E22-9CB1-02E9C9CC11F6}" type="parTrans" cxnId="{226B449D-37BA-4937-9DEC-C12331CAB03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65C97C1-7E24-441B-8AC0-5FE59EE58717}" type="sibTrans" cxnId="{226B449D-37BA-4937-9DEC-C12331CAB03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224E4DE-B7A1-44A7-BF72-D793498B0E7E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Termination</a:t>
          </a:r>
        </a:p>
      </dgm:t>
    </dgm:pt>
    <dgm:pt modelId="{FA0B4AE6-F620-4DFB-B105-57175F69F94E}" type="parTrans" cxnId="{99EAB837-1A14-490E-B5F0-B1FABC4263C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09A77092-9290-4D6F-88AE-49191A330EB4}" type="sibTrans" cxnId="{99EAB837-1A14-490E-B5F0-B1FABC4263C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703E2B1-7199-4BBE-8F97-213BE9ADC1DA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Denial of fair access to Members Benefits</a:t>
          </a:r>
        </a:p>
      </dgm:t>
    </dgm:pt>
    <dgm:pt modelId="{7C69B0A9-96B3-4BFC-9766-EA9C28E74A29}" type="parTrans" cxnId="{4590530E-2F9E-40AF-B7C4-50202BCFB0E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36B64E8-1CF3-4260-B00D-25BA6E77F910}" type="sibTrans" cxnId="{4590530E-2F9E-40AF-B7C4-50202BCFB0E5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55CA75E-206D-424C-ACD4-F2F59EEE2217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Mishandling Grievance</a:t>
          </a:r>
        </a:p>
      </dgm:t>
    </dgm:pt>
    <dgm:pt modelId="{CABC6988-2676-4221-94B0-61AC472348FE}" type="parTrans" cxnId="{A3E9CE79-9CA4-4457-93B9-1D72D81B1698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797D7EC-3116-426D-BE3A-38CDABD20DAC}" type="sibTrans" cxnId="{A3E9CE79-9CA4-4457-93B9-1D72D81B1698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3E8433A-55F5-4359-8222-A7B64F91E8C1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Union Election Conduct</a:t>
          </a:r>
        </a:p>
      </dgm:t>
    </dgm:pt>
    <dgm:pt modelId="{038D4B3A-1F93-4359-A0D9-B801FACA8CF4}" type="parTrans" cxnId="{F6940A7D-DA3A-4AAA-B10A-0DDB66EEB7D3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872F0805-B9BA-49EB-80E0-8F5BBE3124EB}" type="sibTrans" cxnId="{F6940A7D-DA3A-4AAA-B10A-0DDB66EEB7D3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E5BF1166-0BC5-4987-8E5B-3FFE65991541}">
      <dgm:prSet/>
      <dgm:spPr/>
      <dgm:t>
        <a:bodyPr/>
        <a:lstStyle/>
        <a:p>
          <a:pPr rtl="0"/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42F4063-70A3-4B6B-8F99-8D2078F40950}" type="parTrans" cxnId="{D16BF89E-BD96-40B2-B8F6-C0850A433DA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657FA0F-9BC6-4C3F-A08A-CBD0058E1285}" type="sibTrans" cxnId="{D16BF89E-BD96-40B2-B8F6-C0850A433DA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509D7C25-11F0-4138-A4E9-C7824F9FF726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Discipline/Expulsion of Union Member</a:t>
          </a:r>
        </a:p>
      </dgm:t>
    </dgm:pt>
    <dgm:pt modelId="{FC8D7ACE-639F-4464-8821-113BA44154A4}" type="parTrans" cxnId="{AE5FC6E5-D5BB-4D89-B505-623AD234F2B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5462016-BC82-4F7F-969B-8CF4106C9A89}" type="sibTrans" cxnId="{AE5FC6E5-D5BB-4D89-B505-623AD234F2BA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4AEF10E6-0896-4DCA-8101-6568C3CEE38C}">
      <dgm:prSet/>
      <dgm:spPr/>
      <dgm:t>
        <a:bodyPr/>
        <a:lstStyle/>
        <a:p>
          <a:pPr rtl="0"/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956A8B9D-B46D-486E-B993-413BC87EEDA5}" type="parTrans" cxnId="{142CAF87-7B56-4E02-80AA-E5BA6316E53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11D1767-62B2-49C4-A514-C20FFB8BE618}" type="sibTrans" cxnId="{142CAF87-7B56-4E02-80AA-E5BA6316E531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97C8DE6-B0B5-4B97-A2AE-70432A67C032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Denial of union Membership </a:t>
          </a:r>
        </a:p>
      </dgm:t>
    </dgm:pt>
    <dgm:pt modelId="{37CE8817-A00C-4710-94E4-8FDA35611BD6}" type="parTrans" cxnId="{5AE90F7D-4B4F-415A-9FCA-71C7274EC79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61BCFCC6-E226-4F2A-9049-349764B04834}" type="sibTrans" cxnId="{5AE90F7D-4B4F-415A-9FCA-71C7274EC790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B44D9899-917A-4F11-9886-46CC2ADCB946}">
      <dgm:prSet/>
      <dgm:spPr/>
      <dgm:t>
        <a:bodyPr/>
        <a:lstStyle/>
        <a:p>
          <a:pPr rtl="0"/>
          <a:r>
            <a:rPr lang="en-US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Failure to provide fair representation </a:t>
          </a:r>
        </a:p>
      </dgm:t>
    </dgm:pt>
    <dgm:pt modelId="{725E15F7-8A16-425A-A619-6C9A7A4F953B}" type="parTrans" cxnId="{4596233E-16B4-4E46-BE85-08C7157DF78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FDB74D73-1512-48A5-B692-1376A26714AA}" type="sibTrans" cxnId="{4596233E-16B4-4E46-BE85-08C7157DF78B}">
      <dgm:prSet/>
      <dgm:spPr/>
      <dgm:t>
        <a:bodyPr/>
        <a:lstStyle/>
        <a:p>
          <a:endParaRPr lang="en-US" b="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2808FE7A-EFCC-42D9-A65D-DB5AF23F99E1}" type="pres">
      <dgm:prSet presAssocID="{204EC488-4529-4BF8-9E8F-F1DA82335860}" presName="Name0" presStyleCnt="0">
        <dgm:presLayoutVars>
          <dgm:dir/>
          <dgm:animLvl val="lvl"/>
          <dgm:resizeHandles val="exact"/>
        </dgm:presLayoutVars>
      </dgm:prSet>
      <dgm:spPr/>
    </dgm:pt>
    <dgm:pt modelId="{D209CCAC-9F86-43BC-AB5F-6DFBA1B3BFB4}" type="pres">
      <dgm:prSet presAssocID="{62A1A652-38F6-4605-95BE-1FF43BC3EBBD}" presName="composite" presStyleCnt="0"/>
      <dgm:spPr/>
    </dgm:pt>
    <dgm:pt modelId="{EC767A00-D3BE-4B55-A9D7-FED0D130C30E}" type="pres">
      <dgm:prSet presAssocID="{62A1A652-38F6-4605-95BE-1FF43BC3EBB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33D59B2-61E8-4004-8E83-FE6DF7BFB730}" type="pres">
      <dgm:prSet presAssocID="{62A1A652-38F6-4605-95BE-1FF43BC3EBBD}" presName="desTx" presStyleLbl="alignAccFollowNode1" presStyleIdx="0" presStyleCnt="3">
        <dgm:presLayoutVars>
          <dgm:bulletEnabled val="1"/>
        </dgm:presLayoutVars>
      </dgm:prSet>
      <dgm:spPr/>
    </dgm:pt>
    <dgm:pt modelId="{7B028B36-6CBE-499B-B097-2A70087F2762}" type="pres">
      <dgm:prSet presAssocID="{64C575DC-66D0-4932-AF59-5C490688DAF3}" presName="space" presStyleCnt="0"/>
      <dgm:spPr/>
    </dgm:pt>
    <dgm:pt modelId="{44A5F506-625B-4630-9537-A879D97C5031}" type="pres">
      <dgm:prSet presAssocID="{523C5137-E930-4DD3-B5B1-9A98B201D827}" presName="composite" presStyleCnt="0"/>
      <dgm:spPr/>
    </dgm:pt>
    <dgm:pt modelId="{1D6319D5-A271-494E-B7FF-151CAB942061}" type="pres">
      <dgm:prSet presAssocID="{523C5137-E930-4DD3-B5B1-9A98B201D82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966FE26-B7DE-4CF2-BB7C-1B38E8E0719A}" type="pres">
      <dgm:prSet presAssocID="{523C5137-E930-4DD3-B5B1-9A98B201D827}" presName="desTx" presStyleLbl="alignAccFollowNode1" presStyleIdx="1" presStyleCnt="3">
        <dgm:presLayoutVars>
          <dgm:bulletEnabled val="1"/>
        </dgm:presLayoutVars>
      </dgm:prSet>
      <dgm:spPr/>
    </dgm:pt>
    <dgm:pt modelId="{FBD33F04-3910-4171-B7A8-4DC1B0F0CF58}" type="pres">
      <dgm:prSet presAssocID="{E62B43A0-ACAA-47DA-B5F9-9EB1AFD1CCD6}" presName="space" presStyleCnt="0"/>
      <dgm:spPr/>
    </dgm:pt>
    <dgm:pt modelId="{75780467-8B24-4E20-AB7F-93067DB4EBB6}" type="pres">
      <dgm:prSet presAssocID="{50133A62-5044-443F-B06D-DDB9CB479943}" presName="composite" presStyleCnt="0"/>
      <dgm:spPr/>
    </dgm:pt>
    <dgm:pt modelId="{5B21627B-B937-4814-BC67-D73597E766B2}" type="pres">
      <dgm:prSet presAssocID="{50133A62-5044-443F-B06D-DDB9CB47994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92DF1C1-AF44-486B-8BD5-4F820F9DB2A2}" type="pres">
      <dgm:prSet presAssocID="{50133A62-5044-443F-B06D-DDB9CB47994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5026D08-B9C5-47D2-9AFE-04DA4C8CA729}" srcId="{50133A62-5044-443F-B06D-DDB9CB479943}" destId="{3617DB06-976A-44A9-9146-E7E5F6CE5545}" srcOrd="0" destOrd="0" parTransId="{56A2163D-79F9-4BD1-872B-BA2EBEB2A2AF}" sibTransId="{98A959A7-E0B7-4DE5-BE58-5E47B17532BC}"/>
    <dgm:cxn modelId="{4590530E-2F9E-40AF-B7C4-50202BCFB0E5}" srcId="{523C5137-E930-4DD3-B5B1-9A98B201D827}" destId="{F703E2B1-7199-4BBE-8F97-213BE9ADC1DA}" srcOrd="1" destOrd="0" parTransId="{7C69B0A9-96B3-4BFC-9766-EA9C28E74A29}" sibTransId="{836B64E8-1CF3-4260-B00D-25BA6E77F910}"/>
    <dgm:cxn modelId="{2E3A9114-7306-4263-915A-7138BBE50994}" type="presOf" srcId="{555CA75E-206D-424C-ACD4-F2F59EEE2217}" destId="{A966FE26-B7DE-4CF2-BB7C-1B38E8E0719A}" srcOrd="0" destOrd="3" presId="urn:microsoft.com/office/officeart/2005/8/layout/hList1"/>
    <dgm:cxn modelId="{7BF2FC18-B9DC-4A32-8471-E039F7FAE828}" type="presOf" srcId="{3617DB06-976A-44A9-9146-E7E5F6CE5545}" destId="{092DF1C1-AF44-486B-8BD5-4F820F9DB2A2}" srcOrd="0" destOrd="0" presId="urn:microsoft.com/office/officeart/2005/8/layout/hList1"/>
    <dgm:cxn modelId="{8DACB01C-D794-4564-A310-FA4640A228EC}" type="presOf" srcId="{797C8DE6-B0B5-4B97-A2AE-70432A67C032}" destId="{A966FE26-B7DE-4CF2-BB7C-1B38E8E0719A}" srcOrd="0" destOrd="2" presId="urn:microsoft.com/office/officeart/2005/8/layout/hList1"/>
    <dgm:cxn modelId="{B2503A27-E21B-4315-8746-D79A17ACB0AE}" type="presOf" srcId="{D1066064-D4EF-403F-84A5-290840726976}" destId="{092DF1C1-AF44-486B-8BD5-4F820F9DB2A2}" srcOrd="0" destOrd="3" presId="urn:microsoft.com/office/officeart/2005/8/layout/hList1"/>
    <dgm:cxn modelId="{9EA54528-DCC7-4862-8A01-DEDBA7262548}" type="presOf" srcId="{62A1A652-38F6-4605-95BE-1FF43BC3EBBD}" destId="{EC767A00-D3BE-4B55-A9D7-FED0D130C30E}" srcOrd="0" destOrd="0" presId="urn:microsoft.com/office/officeart/2005/8/layout/hList1"/>
    <dgm:cxn modelId="{7C77892E-ED46-4A90-ADC2-CBA16D5E03F5}" type="presOf" srcId="{50133A62-5044-443F-B06D-DDB9CB479943}" destId="{5B21627B-B937-4814-BC67-D73597E766B2}" srcOrd="0" destOrd="0" presId="urn:microsoft.com/office/officeart/2005/8/layout/hList1"/>
    <dgm:cxn modelId="{99EAB837-1A14-490E-B5F0-B1FABC4263CB}" srcId="{523C5137-E930-4DD3-B5B1-9A98B201D827}" destId="{6224E4DE-B7A1-44A7-BF72-D793498B0E7E}" srcOrd="0" destOrd="0" parTransId="{FA0B4AE6-F620-4DFB-B105-57175F69F94E}" sibTransId="{09A77092-9290-4D6F-88AE-49191A330EB4}"/>
    <dgm:cxn modelId="{3A59EF39-9D06-4963-9267-6E8DE1FE0CB2}" type="presOf" srcId="{6224E4DE-B7A1-44A7-BF72-D793498B0E7E}" destId="{A966FE26-B7DE-4CF2-BB7C-1B38E8E0719A}" srcOrd="0" destOrd="0" presId="urn:microsoft.com/office/officeart/2005/8/layout/hList1"/>
    <dgm:cxn modelId="{4596233E-16B4-4E46-BE85-08C7157DF78B}" srcId="{50133A62-5044-443F-B06D-DDB9CB479943}" destId="{B44D9899-917A-4F11-9886-46CC2ADCB946}" srcOrd="4" destOrd="0" parTransId="{725E15F7-8A16-425A-A619-6C9A7A4F953B}" sibTransId="{FDB74D73-1512-48A5-B692-1376A26714AA}"/>
    <dgm:cxn modelId="{8A06EC40-15E5-4BC3-8588-AB9DB24B146E}" type="presOf" srcId="{F3E8433A-55F5-4359-8222-A7B64F91E8C1}" destId="{D33D59B2-61E8-4004-8E83-FE6DF7BFB730}" srcOrd="0" destOrd="1" presId="urn:microsoft.com/office/officeart/2005/8/layout/hList1"/>
    <dgm:cxn modelId="{0B28E942-637A-425D-A44D-8F03DF36C308}" type="presOf" srcId="{F703E2B1-7199-4BBE-8F97-213BE9ADC1DA}" destId="{A966FE26-B7DE-4CF2-BB7C-1B38E8E0719A}" srcOrd="0" destOrd="1" presId="urn:microsoft.com/office/officeart/2005/8/layout/hList1"/>
    <dgm:cxn modelId="{95F33463-E670-43D8-9C96-A727710B69D5}" type="presOf" srcId="{523C5137-E930-4DD3-B5B1-9A98B201D827}" destId="{1D6319D5-A271-494E-B7FF-151CAB942061}" srcOrd="0" destOrd="0" presId="urn:microsoft.com/office/officeart/2005/8/layout/hList1"/>
    <dgm:cxn modelId="{A39E8E4A-0455-4398-8160-997B5381D532}" srcId="{204EC488-4529-4BF8-9E8F-F1DA82335860}" destId="{62A1A652-38F6-4605-95BE-1FF43BC3EBBD}" srcOrd="0" destOrd="0" parTransId="{0CD071FB-AA43-44A7-A1A3-208E97DA3D49}" sibTransId="{64C575DC-66D0-4932-AF59-5C490688DAF3}"/>
    <dgm:cxn modelId="{BC9D0C6B-76CC-43E9-BDFE-228EB32B2CC0}" srcId="{50133A62-5044-443F-B06D-DDB9CB479943}" destId="{3A869072-6512-491F-B557-A35E9F1CE1C1}" srcOrd="5" destOrd="0" parTransId="{08DD1D75-A374-45F2-894E-4EFA8BE8131A}" sibTransId="{0F110506-5018-4F72-8F9C-19AEF3FBA0D6}"/>
    <dgm:cxn modelId="{65094B55-5ED8-4F31-A83C-898771D47596}" srcId="{204EC488-4529-4BF8-9E8F-F1DA82335860}" destId="{50133A62-5044-443F-B06D-DDB9CB479943}" srcOrd="2" destOrd="0" parTransId="{1BB968CB-214C-4F4E-AC7D-F5A3227C74CE}" sibTransId="{9628F228-10B8-46DC-8DF3-A027EA2809B7}"/>
    <dgm:cxn modelId="{A3E9CE79-9CA4-4457-93B9-1D72D81B1698}" srcId="{523C5137-E930-4DD3-B5B1-9A98B201D827}" destId="{555CA75E-206D-424C-ACD4-F2F59EEE2217}" srcOrd="3" destOrd="0" parTransId="{CABC6988-2676-4221-94B0-61AC472348FE}" sibTransId="{F797D7EC-3116-426D-BE3A-38CDABD20DAC}"/>
    <dgm:cxn modelId="{E0ECAC5A-4990-4CF9-A1EE-DD003ED2E6F1}" srcId="{50133A62-5044-443F-B06D-DDB9CB479943}" destId="{4453D937-DCF1-427A-8A4C-B33AAEB9B91F}" srcOrd="2" destOrd="0" parTransId="{2EFF0A11-848E-447F-AC3A-1765B2702D8D}" sibTransId="{6943A724-DD4E-43BC-97A4-F2FE22B23182}"/>
    <dgm:cxn modelId="{C6CD2C7C-2118-4683-8771-EBDE92B4F5B0}" type="presOf" srcId="{204EC488-4529-4BF8-9E8F-F1DA82335860}" destId="{2808FE7A-EFCC-42D9-A65D-DB5AF23F99E1}" srcOrd="0" destOrd="0" presId="urn:microsoft.com/office/officeart/2005/8/layout/hList1"/>
    <dgm:cxn modelId="{F6940A7D-DA3A-4AAA-B10A-0DDB66EEB7D3}" srcId="{62A1A652-38F6-4605-95BE-1FF43BC3EBBD}" destId="{F3E8433A-55F5-4359-8222-A7B64F91E8C1}" srcOrd="1" destOrd="0" parTransId="{038D4B3A-1F93-4359-A0D9-B801FACA8CF4}" sibTransId="{872F0805-B9BA-49EB-80E0-8F5BBE3124EB}"/>
    <dgm:cxn modelId="{5AE90F7D-4B4F-415A-9FCA-71C7274EC790}" srcId="{523C5137-E930-4DD3-B5B1-9A98B201D827}" destId="{797C8DE6-B0B5-4B97-A2AE-70432A67C032}" srcOrd="2" destOrd="0" parTransId="{37CE8817-A00C-4710-94E4-8FDA35611BD6}" sibTransId="{61BCFCC6-E226-4F2A-9049-349764B04834}"/>
    <dgm:cxn modelId="{54E89481-7E66-4A46-9B43-C1C9F10AFD0A}" type="presOf" srcId="{4453D937-DCF1-427A-8A4C-B33AAEB9B91F}" destId="{092DF1C1-AF44-486B-8BD5-4F820F9DB2A2}" srcOrd="0" destOrd="2" presId="urn:microsoft.com/office/officeart/2005/8/layout/hList1"/>
    <dgm:cxn modelId="{142CAF87-7B56-4E02-80AA-E5BA6316E531}" srcId="{62A1A652-38F6-4605-95BE-1FF43BC3EBBD}" destId="{4AEF10E6-0896-4DCA-8101-6568C3CEE38C}" srcOrd="3" destOrd="0" parTransId="{956A8B9D-B46D-486E-B993-413BC87EEDA5}" sibTransId="{211D1767-62B2-49C4-A514-C20FFB8BE618}"/>
    <dgm:cxn modelId="{E49C6D98-BE03-447D-A8CF-500917C7FE27}" type="presOf" srcId="{E5BF1166-0BC5-4987-8E5B-3FFE65991541}" destId="{D33D59B2-61E8-4004-8E83-FE6DF7BFB730}" srcOrd="0" destOrd="4" presId="urn:microsoft.com/office/officeart/2005/8/layout/hList1"/>
    <dgm:cxn modelId="{226B449D-37BA-4937-9DEC-C12331CAB030}" srcId="{50133A62-5044-443F-B06D-DDB9CB479943}" destId="{D1066064-D4EF-403F-84A5-290840726976}" srcOrd="3" destOrd="0" parTransId="{82E52E44-E4E5-4E22-9CB1-02E9C9CC11F6}" sibTransId="{565C97C1-7E24-441B-8AC0-5FE59EE58717}"/>
    <dgm:cxn modelId="{D16BF89E-BD96-40B2-B8F6-C0850A433DAA}" srcId="{62A1A652-38F6-4605-95BE-1FF43BC3EBBD}" destId="{E5BF1166-0BC5-4987-8E5B-3FFE65991541}" srcOrd="4" destOrd="0" parTransId="{642F4063-70A3-4B6B-8F99-8D2078F40950}" sibTransId="{B657FA0F-9BC6-4C3F-A08A-CBD0058E1285}"/>
    <dgm:cxn modelId="{2EBCF0AC-9776-4E13-BB59-4C0AB79F743E}" type="presOf" srcId="{4AEF10E6-0896-4DCA-8101-6568C3CEE38C}" destId="{D33D59B2-61E8-4004-8E83-FE6DF7BFB730}" srcOrd="0" destOrd="3" presId="urn:microsoft.com/office/officeart/2005/8/layout/hList1"/>
    <dgm:cxn modelId="{D7508CAF-FC5D-4FB5-93DF-C551109454DE}" type="presOf" srcId="{FFFFA07C-EA55-48E1-A94F-269BE9A34D1C}" destId="{092DF1C1-AF44-486B-8BD5-4F820F9DB2A2}" srcOrd="0" destOrd="1" presId="urn:microsoft.com/office/officeart/2005/8/layout/hList1"/>
    <dgm:cxn modelId="{A3DA1AB6-F92C-4E2B-A205-22E09796EACA}" srcId="{50133A62-5044-443F-B06D-DDB9CB479943}" destId="{FFFFA07C-EA55-48E1-A94F-269BE9A34D1C}" srcOrd="1" destOrd="0" parTransId="{AD3E3A84-4C1D-49B9-BA51-98E1C0357E7B}" sibTransId="{CAD29B9A-3F1E-4786-A0FA-1E6FDFF2E92B}"/>
    <dgm:cxn modelId="{752854C1-06AF-43B8-A52B-653A5937C2B9}" type="presOf" srcId="{3A869072-6512-491F-B557-A35E9F1CE1C1}" destId="{092DF1C1-AF44-486B-8BD5-4F820F9DB2A2}" srcOrd="0" destOrd="5" presId="urn:microsoft.com/office/officeart/2005/8/layout/hList1"/>
    <dgm:cxn modelId="{164D2AC3-2AFE-4CF9-8C46-81EFE8158708}" type="presOf" srcId="{B44D9899-917A-4F11-9886-46CC2ADCB946}" destId="{092DF1C1-AF44-486B-8BD5-4F820F9DB2A2}" srcOrd="0" destOrd="4" presId="urn:microsoft.com/office/officeart/2005/8/layout/hList1"/>
    <dgm:cxn modelId="{4DD75CCD-DAED-4F76-9BC2-AF3625D62212}" srcId="{204EC488-4529-4BF8-9E8F-F1DA82335860}" destId="{523C5137-E930-4DD3-B5B1-9A98B201D827}" srcOrd="1" destOrd="0" parTransId="{CEB7DD34-FB56-4BFC-B506-3ED63BFFD431}" sibTransId="{E62B43A0-ACAA-47DA-B5F9-9EB1AFD1CCD6}"/>
    <dgm:cxn modelId="{F8C76BD0-683F-41AD-B1F3-B2E740A33CA1}" type="presOf" srcId="{260241E1-B08B-4116-B309-0D49A9CB3ECA}" destId="{D33D59B2-61E8-4004-8E83-FE6DF7BFB730}" srcOrd="0" destOrd="0" presId="urn:microsoft.com/office/officeart/2005/8/layout/hList1"/>
    <dgm:cxn modelId="{61C6DFDF-2A17-4D34-8455-4F6BAAF4F115}" type="presOf" srcId="{509D7C25-11F0-4138-A4E9-C7824F9FF726}" destId="{D33D59B2-61E8-4004-8E83-FE6DF7BFB730}" srcOrd="0" destOrd="2" presId="urn:microsoft.com/office/officeart/2005/8/layout/hList1"/>
    <dgm:cxn modelId="{AE5FC6E5-D5BB-4D89-B505-623AD234F2BA}" srcId="{62A1A652-38F6-4605-95BE-1FF43BC3EBBD}" destId="{509D7C25-11F0-4138-A4E9-C7824F9FF726}" srcOrd="2" destOrd="0" parTransId="{FC8D7ACE-639F-4464-8821-113BA44154A4}" sibTransId="{75462016-BC82-4F7F-969B-8CF4106C9A89}"/>
    <dgm:cxn modelId="{81C84CF6-1909-4175-B2A5-6EFB16A9125D}" srcId="{62A1A652-38F6-4605-95BE-1FF43BC3EBBD}" destId="{260241E1-B08B-4116-B309-0D49A9CB3ECA}" srcOrd="0" destOrd="0" parTransId="{08050A30-8E21-472F-A364-E324BA465532}" sibTransId="{402633AC-9196-439F-9FDA-C3B55F6B3C08}"/>
    <dgm:cxn modelId="{63C3A6F4-F367-4DF4-8361-28E06F88FE15}" type="presParOf" srcId="{2808FE7A-EFCC-42D9-A65D-DB5AF23F99E1}" destId="{D209CCAC-9F86-43BC-AB5F-6DFBA1B3BFB4}" srcOrd="0" destOrd="0" presId="urn:microsoft.com/office/officeart/2005/8/layout/hList1"/>
    <dgm:cxn modelId="{C02844C7-C59D-4C17-9932-772268F6386D}" type="presParOf" srcId="{D209CCAC-9F86-43BC-AB5F-6DFBA1B3BFB4}" destId="{EC767A00-D3BE-4B55-A9D7-FED0D130C30E}" srcOrd="0" destOrd="0" presId="urn:microsoft.com/office/officeart/2005/8/layout/hList1"/>
    <dgm:cxn modelId="{4DBA8E00-E79F-40B7-846A-D6B090B21A81}" type="presParOf" srcId="{D209CCAC-9F86-43BC-AB5F-6DFBA1B3BFB4}" destId="{D33D59B2-61E8-4004-8E83-FE6DF7BFB730}" srcOrd="1" destOrd="0" presId="urn:microsoft.com/office/officeart/2005/8/layout/hList1"/>
    <dgm:cxn modelId="{93329089-2C6A-471D-A83B-96D5B9D05E83}" type="presParOf" srcId="{2808FE7A-EFCC-42D9-A65D-DB5AF23F99E1}" destId="{7B028B36-6CBE-499B-B097-2A70087F2762}" srcOrd="1" destOrd="0" presId="urn:microsoft.com/office/officeart/2005/8/layout/hList1"/>
    <dgm:cxn modelId="{82C38DF0-49C2-4C22-AF9E-6E3661D415A1}" type="presParOf" srcId="{2808FE7A-EFCC-42D9-A65D-DB5AF23F99E1}" destId="{44A5F506-625B-4630-9537-A879D97C5031}" srcOrd="2" destOrd="0" presId="urn:microsoft.com/office/officeart/2005/8/layout/hList1"/>
    <dgm:cxn modelId="{EFA3D675-AFA2-45E0-955C-2B1A7D50A3CC}" type="presParOf" srcId="{44A5F506-625B-4630-9537-A879D97C5031}" destId="{1D6319D5-A271-494E-B7FF-151CAB942061}" srcOrd="0" destOrd="0" presId="urn:microsoft.com/office/officeart/2005/8/layout/hList1"/>
    <dgm:cxn modelId="{976F3C0D-5311-49FA-A1EF-BF1C6F69C7D9}" type="presParOf" srcId="{44A5F506-625B-4630-9537-A879D97C5031}" destId="{A966FE26-B7DE-4CF2-BB7C-1B38E8E0719A}" srcOrd="1" destOrd="0" presId="urn:microsoft.com/office/officeart/2005/8/layout/hList1"/>
    <dgm:cxn modelId="{C23AEFE5-FBDF-4DAB-BC27-92E96D2A8D92}" type="presParOf" srcId="{2808FE7A-EFCC-42D9-A65D-DB5AF23F99E1}" destId="{FBD33F04-3910-4171-B7A8-4DC1B0F0CF58}" srcOrd="3" destOrd="0" presId="urn:microsoft.com/office/officeart/2005/8/layout/hList1"/>
    <dgm:cxn modelId="{6ABCDD66-CA54-491C-8C6F-AF4E0A32CE3C}" type="presParOf" srcId="{2808FE7A-EFCC-42D9-A65D-DB5AF23F99E1}" destId="{75780467-8B24-4E20-AB7F-93067DB4EBB6}" srcOrd="4" destOrd="0" presId="urn:microsoft.com/office/officeart/2005/8/layout/hList1"/>
    <dgm:cxn modelId="{0002BCCB-7C18-43B3-8C85-8863FF7E306F}" type="presParOf" srcId="{75780467-8B24-4E20-AB7F-93067DB4EBB6}" destId="{5B21627B-B937-4814-BC67-D73597E766B2}" srcOrd="0" destOrd="0" presId="urn:microsoft.com/office/officeart/2005/8/layout/hList1"/>
    <dgm:cxn modelId="{AC919AFF-3DEF-4069-A4E7-C6E42C871E1B}" type="presParOf" srcId="{75780467-8B24-4E20-AB7F-93067DB4EBB6}" destId="{092DF1C1-AF44-486B-8BD5-4F820F9DB2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84E050-89D0-47A9-966E-E009F31C9FE1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7CD1E4BA-FE0F-4BB4-9E3B-26ADE497F1C3}">
      <dgm:prSet phldrT="[Text]" custT="1"/>
      <dgm:spPr/>
      <dgm:t>
        <a:bodyPr/>
        <a:lstStyle/>
        <a:p>
          <a:r>
            <a:rPr lang="en-US" sz="3600" dirty="0">
              <a:latin typeface="Cambria" panose="02040503050406030204" pitchFamily="18" charset="0"/>
            </a:rPr>
            <a:t>Premium</a:t>
          </a:r>
        </a:p>
      </dgm:t>
    </dgm:pt>
    <dgm:pt modelId="{55C8B6FE-4774-42D4-A1A5-E639CAA6A9AE}" type="parTrans" cxnId="{2E7783F5-B5FB-4595-8E50-5879E6D5767C}">
      <dgm:prSet/>
      <dgm:spPr/>
      <dgm:t>
        <a:bodyPr/>
        <a:lstStyle/>
        <a:p>
          <a:endParaRPr lang="en-US"/>
        </a:p>
      </dgm:t>
    </dgm:pt>
    <dgm:pt modelId="{4DDF9D3A-8B17-46B2-8834-71CB1D7F455C}" type="sibTrans" cxnId="{2E7783F5-B5FB-4595-8E50-5879E6D5767C}">
      <dgm:prSet/>
      <dgm:spPr/>
      <dgm:t>
        <a:bodyPr/>
        <a:lstStyle/>
        <a:p>
          <a:endParaRPr lang="en-US"/>
        </a:p>
      </dgm:t>
    </dgm:pt>
    <dgm:pt modelId="{02AFBB64-DF1E-4E03-9163-8D74D82BB8EB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# of Officers</a:t>
          </a:r>
        </a:p>
      </dgm:t>
    </dgm:pt>
    <dgm:pt modelId="{A1AFA2AD-7304-4B7C-B561-1D103A58D1A2}" type="parTrans" cxnId="{CF325CE8-3590-4F4B-8FCE-20EFE2D14209}">
      <dgm:prSet/>
      <dgm:spPr/>
      <dgm:t>
        <a:bodyPr/>
        <a:lstStyle/>
        <a:p>
          <a:endParaRPr lang="en-US"/>
        </a:p>
      </dgm:t>
    </dgm:pt>
    <dgm:pt modelId="{314BC714-2877-48FE-A4A0-7EA3381B7029}" type="sibTrans" cxnId="{CF325CE8-3590-4F4B-8FCE-20EFE2D14209}">
      <dgm:prSet/>
      <dgm:spPr/>
      <dgm:t>
        <a:bodyPr/>
        <a:lstStyle/>
        <a:p>
          <a:endParaRPr lang="en-US"/>
        </a:p>
      </dgm:t>
    </dgm:pt>
    <dgm:pt modelId="{93105CDD-5061-4176-9961-4DE57A2DE7B6}">
      <dgm:prSet phldrT="[Text]"/>
      <dgm:spPr/>
      <dgm:t>
        <a:bodyPr/>
        <a:lstStyle/>
        <a:p>
          <a:endParaRPr lang="en-US" sz="1900" dirty="0"/>
        </a:p>
      </dgm:t>
    </dgm:pt>
    <dgm:pt modelId="{E0F86BC4-DC53-4AA5-9F13-D18B2C4EFE56}" type="parTrans" cxnId="{8DC65D73-A28F-4136-B1BC-279535D9C0C3}">
      <dgm:prSet/>
      <dgm:spPr/>
      <dgm:t>
        <a:bodyPr/>
        <a:lstStyle/>
        <a:p>
          <a:endParaRPr lang="en-US"/>
        </a:p>
      </dgm:t>
    </dgm:pt>
    <dgm:pt modelId="{6FB15FA1-13FF-4700-B888-425891CDDB9A}" type="sibTrans" cxnId="{8DC65D73-A28F-4136-B1BC-279535D9C0C3}">
      <dgm:prSet/>
      <dgm:spPr/>
      <dgm:t>
        <a:bodyPr/>
        <a:lstStyle/>
        <a:p>
          <a:endParaRPr lang="en-US"/>
        </a:p>
      </dgm:t>
    </dgm:pt>
    <dgm:pt modelId="{56DB428F-61D1-4AFB-8303-D2DC6489EAF5}">
      <dgm:prSet phldrT="[Text]"/>
      <dgm:spPr/>
      <dgm:t>
        <a:bodyPr/>
        <a:lstStyle/>
        <a:p>
          <a:endParaRPr lang="en-US" sz="1900" dirty="0"/>
        </a:p>
      </dgm:t>
    </dgm:pt>
    <dgm:pt modelId="{B547DA17-E4F4-4BF3-9701-F7B0B4AA48C6}" type="parTrans" cxnId="{94605EC9-1DFF-448B-8A18-6B703D148EE5}">
      <dgm:prSet/>
      <dgm:spPr/>
      <dgm:t>
        <a:bodyPr/>
        <a:lstStyle/>
        <a:p>
          <a:endParaRPr lang="en-US"/>
        </a:p>
      </dgm:t>
    </dgm:pt>
    <dgm:pt modelId="{D832BC0D-2C68-44B4-A043-25FC25FA2AA1}" type="sibTrans" cxnId="{94605EC9-1DFF-448B-8A18-6B703D148EE5}">
      <dgm:prSet/>
      <dgm:spPr/>
      <dgm:t>
        <a:bodyPr/>
        <a:lstStyle/>
        <a:p>
          <a:endParaRPr lang="en-US"/>
        </a:p>
      </dgm:t>
    </dgm:pt>
    <dgm:pt modelId="{6662177C-158C-426A-A68F-FBCC25C7C8D4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# of Employees</a:t>
          </a:r>
        </a:p>
      </dgm:t>
    </dgm:pt>
    <dgm:pt modelId="{ECB2081E-339B-4F60-BFCA-64EBE10A07D4}" type="parTrans" cxnId="{6C5F5091-B3FC-466C-A0E7-647DED823ED7}">
      <dgm:prSet/>
      <dgm:spPr/>
      <dgm:t>
        <a:bodyPr/>
        <a:lstStyle/>
        <a:p>
          <a:endParaRPr lang="en-US"/>
        </a:p>
      </dgm:t>
    </dgm:pt>
    <dgm:pt modelId="{FDF31459-C731-46A2-9F3D-3DBD94525609}" type="sibTrans" cxnId="{6C5F5091-B3FC-466C-A0E7-647DED823ED7}">
      <dgm:prSet/>
      <dgm:spPr/>
      <dgm:t>
        <a:bodyPr/>
        <a:lstStyle/>
        <a:p>
          <a:endParaRPr lang="en-US"/>
        </a:p>
      </dgm:t>
    </dgm:pt>
    <dgm:pt modelId="{1DF00E97-3623-4560-824B-DE785BBADE3C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Annual Revenue</a:t>
          </a:r>
        </a:p>
      </dgm:t>
    </dgm:pt>
    <dgm:pt modelId="{2DA82ADF-B8E6-4ADD-B819-71FCEB03754E}" type="parTrans" cxnId="{E2843145-BE5D-47A8-9B5D-C06C3D44EF77}">
      <dgm:prSet/>
      <dgm:spPr/>
      <dgm:t>
        <a:bodyPr/>
        <a:lstStyle/>
        <a:p>
          <a:endParaRPr lang="en-US"/>
        </a:p>
      </dgm:t>
    </dgm:pt>
    <dgm:pt modelId="{1C48A804-85CC-4457-9C6A-27D8865BA37D}" type="sibTrans" cxnId="{E2843145-BE5D-47A8-9B5D-C06C3D44EF77}">
      <dgm:prSet/>
      <dgm:spPr/>
      <dgm:t>
        <a:bodyPr/>
        <a:lstStyle/>
        <a:p>
          <a:endParaRPr lang="en-US"/>
        </a:p>
      </dgm:t>
    </dgm:pt>
    <dgm:pt modelId="{8C841978-94F1-4951-97AA-ACBA7998A849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Average annual cost $607-$847</a:t>
          </a:r>
        </a:p>
      </dgm:t>
    </dgm:pt>
    <dgm:pt modelId="{38DCDC6D-18CB-4325-954C-AC7F981FD553}" type="parTrans" cxnId="{5A4D5FA0-5DD2-4B20-B4C2-CFE2A0C7087A}">
      <dgm:prSet/>
      <dgm:spPr/>
      <dgm:t>
        <a:bodyPr/>
        <a:lstStyle/>
        <a:p>
          <a:endParaRPr lang="en-US"/>
        </a:p>
      </dgm:t>
    </dgm:pt>
    <dgm:pt modelId="{3BE40C1B-D6DA-44FD-A788-191D6316DADC}" type="sibTrans" cxnId="{5A4D5FA0-5DD2-4B20-B4C2-CFE2A0C7087A}">
      <dgm:prSet/>
      <dgm:spPr/>
      <dgm:t>
        <a:bodyPr/>
        <a:lstStyle/>
        <a:p>
          <a:endParaRPr lang="en-US"/>
        </a:p>
      </dgm:t>
    </dgm:pt>
    <dgm:pt modelId="{5384F476-D070-42A2-81F7-8942940F29FF}">
      <dgm:prSet phldrT="[Text]" custT="1"/>
      <dgm:spPr/>
      <dgm:t>
        <a:bodyPr/>
        <a:lstStyle/>
        <a:p>
          <a:r>
            <a:rPr lang="en-US" sz="2000" dirty="0">
              <a:latin typeface="Cambria" panose="02040503050406030204" pitchFamily="18" charset="0"/>
            </a:rPr>
            <a:t>Officers = Voting Board Members</a:t>
          </a:r>
        </a:p>
      </dgm:t>
    </dgm:pt>
    <dgm:pt modelId="{27D80423-5F95-4C0C-94BB-1FD500F30A0B}" type="parTrans" cxnId="{908AC335-62A7-4CD0-86CC-464B80753F03}">
      <dgm:prSet/>
      <dgm:spPr/>
      <dgm:t>
        <a:bodyPr/>
        <a:lstStyle/>
        <a:p>
          <a:endParaRPr lang="en-US"/>
        </a:p>
      </dgm:t>
    </dgm:pt>
    <dgm:pt modelId="{9E9005B2-F3D2-42C4-AD71-889FE89D812F}" type="sibTrans" cxnId="{908AC335-62A7-4CD0-86CC-464B80753F03}">
      <dgm:prSet/>
      <dgm:spPr/>
      <dgm:t>
        <a:bodyPr/>
        <a:lstStyle/>
        <a:p>
          <a:endParaRPr lang="en-US"/>
        </a:p>
      </dgm:t>
    </dgm:pt>
    <dgm:pt modelId="{ACD582E6-DEA2-4145-A078-2529D5049D52}">
      <dgm:prSet phldrT="[Text]" custT="1"/>
      <dgm:spPr/>
      <dgm:t>
        <a:bodyPr/>
        <a:lstStyle/>
        <a:p>
          <a:r>
            <a:rPr lang="en-US" sz="2000" dirty="0">
              <a:latin typeface="Cambria" panose="02040503050406030204" pitchFamily="18" charset="0"/>
            </a:rPr>
            <a:t>Employees = Non-Board Members</a:t>
          </a:r>
        </a:p>
      </dgm:t>
    </dgm:pt>
    <dgm:pt modelId="{2AC0AE7E-1036-4741-A30F-92332141E63C}" type="parTrans" cxnId="{24E47A34-8237-4702-8E84-AA6DDF379894}">
      <dgm:prSet/>
      <dgm:spPr/>
      <dgm:t>
        <a:bodyPr/>
        <a:lstStyle/>
        <a:p>
          <a:endParaRPr lang="en-US"/>
        </a:p>
      </dgm:t>
    </dgm:pt>
    <dgm:pt modelId="{6E99EDC7-C5E4-4FF1-8CCC-AB392584BC63}" type="sibTrans" cxnId="{24E47A34-8237-4702-8E84-AA6DDF379894}">
      <dgm:prSet/>
      <dgm:spPr/>
      <dgm:t>
        <a:bodyPr/>
        <a:lstStyle/>
        <a:p>
          <a:endParaRPr lang="en-US"/>
        </a:p>
      </dgm:t>
    </dgm:pt>
    <dgm:pt modelId="{697B7034-A5A4-4238-8DF1-91E1F93F1B43}" type="pres">
      <dgm:prSet presAssocID="{E484E050-89D0-47A9-966E-E009F31C9FE1}" presName="linear" presStyleCnt="0">
        <dgm:presLayoutVars>
          <dgm:animLvl val="lvl"/>
          <dgm:resizeHandles val="exact"/>
        </dgm:presLayoutVars>
      </dgm:prSet>
      <dgm:spPr/>
    </dgm:pt>
    <dgm:pt modelId="{394E7F3A-47C4-409A-B64E-A03BE5F6CA52}" type="pres">
      <dgm:prSet presAssocID="{7CD1E4BA-FE0F-4BB4-9E3B-26ADE497F1C3}" presName="parentText" presStyleLbl="node1" presStyleIdx="0" presStyleCnt="1" custScaleY="103964">
        <dgm:presLayoutVars>
          <dgm:chMax val="0"/>
          <dgm:bulletEnabled val="1"/>
        </dgm:presLayoutVars>
      </dgm:prSet>
      <dgm:spPr/>
    </dgm:pt>
    <dgm:pt modelId="{1A9E7BA7-DBB1-4044-AD4C-7F63C649A01B}" type="pres">
      <dgm:prSet presAssocID="{7CD1E4BA-FE0F-4BB4-9E3B-26ADE497F1C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B3A330E-6469-4B15-BA47-9D31AB7516DD}" type="presOf" srcId="{1DF00E97-3623-4560-824B-DE785BBADE3C}" destId="{1A9E7BA7-DBB1-4044-AD4C-7F63C649A01B}" srcOrd="0" destOrd="4" presId="urn:microsoft.com/office/officeart/2005/8/layout/vList2"/>
    <dgm:cxn modelId="{177E9814-A508-4D71-AD0A-391F8FF64DF2}" type="presOf" srcId="{02AFBB64-DF1E-4E03-9163-8D74D82BB8EB}" destId="{1A9E7BA7-DBB1-4044-AD4C-7F63C649A01B}" srcOrd="0" destOrd="0" presId="urn:microsoft.com/office/officeart/2005/8/layout/vList2"/>
    <dgm:cxn modelId="{24E47A34-8237-4702-8E84-AA6DDF379894}" srcId="{6662177C-158C-426A-A68F-FBCC25C7C8D4}" destId="{ACD582E6-DEA2-4145-A078-2529D5049D52}" srcOrd="0" destOrd="0" parTransId="{2AC0AE7E-1036-4741-A30F-92332141E63C}" sibTransId="{6E99EDC7-C5E4-4FF1-8CCC-AB392584BC63}"/>
    <dgm:cxn modelId="{908AC335-62A7-4CD0-86CC-464B80753F03}" srcId="{02AFBB64-DF1E-4E03-9163-8D74D82BB8EB}" destId="{5384F476-D070-42A2-81F7-8942940F29FF}" srcOrd="0" destOrd="0" parTransId="{27D80423-5F95-4C0C-94BB-1FD500F30A0B}" sibTransId="{9E9005B2-F3D2-42C4-AD71-889FE89D812F}"/>
    <dgm:cxn modelId="{E2843145-BE5D-47A8-9B5D-C06C3D44EF77}" srcId="{7CD1E4BA-FE0F-4BB4-9E3B-26ADE497F1C3}" destId="{1DF00E97-3623-4560-824B-DE785BBADE3C}" srcOrd="2" destOrd="0" parTransId="{2DA82ADF-B8E6-4ADD-B819-71FCEB03754E}" sibTransId="{1C48A804-85CC-4457-9C6A-27D8865BA37D}"/>
    <dgm:cxn modelId="{8DC65D73-A28F-4136-B1BC-279535D9C0C3}" srcId="{7CD1E4BA-FE0F-4BB4-9E3B-26ADE497F1C3}" destId="{93105CDD-5061-4176-9961-4DE57A2DE7B6}" srcOrd="5" destOrd="0" parTransId="{E0F86BC4-DC53-4AA5-9F13-D18B2C4EFE56}" sibTransId="{6FB15FA1-13FF-4700-B888-425891CDDB9A}"/>
    <dgm:cxn modelId="{7867F08E-51B8-4887-989B-AC7539D0B7B2}" type="presOf" srcId="{E484E050-89D0-47A9-966E-E009F31C9FE1}" destId="{697B7034-A5A4-4238-8DF1-91E1F93F1B43}" srcOrd="0" destOrd="0" presId="urn:microsoft.com/office/officeart/2005/8/layout/vList2"/>
    <dgm:cxn modelId="{6C5F5091-B3FC-466C-A0E7-647DED823ED7}" srcId="{7CD1E4BA-FE0F-4BB4-9E3B-26ADE497F1C3}" destId="{6662177C-158C-426A-A68F-FBCC25C7C8D4}" srcOrd="1" destOrd="0" parTransId="{ECB2081E-339B-4F60-BFCA-64EBE10A07D4}" sibTransId="{FDF31459-C731-46A2-9F3D-3DBD94525609}"/>
    <dgm:cxn modelId="{FF20909B-F6FF-4337-A313-0328794BE576}" type="presOf" srcId="{ACD582E6-DEA2-4145-A078-2529D5049D52}" destId="{1A9E7BA7-DBB1-4044-AD4C-7F63C649A01B}" srcOrd="0" destOrd="3" presId="urn:microsoft.com/office/officeart/2005/8/layout/vList2"/>
    <dgm:cxn modelId="{5A4D5FA0-5DD2-4B20-B4C2-CFE2A0C7087A}" srcId="{7CD1E4BA-FE0F-4BB4-9E3B-26ADE497F1C3}" destId="{8C841978-94F1-4951-97AA-ACBA7998A849}" srcOrd="3" destOrd="0" parTransId="{38DCDC6D-18CB-4325-954C-AC7F981FD553}" sibTransId="{3BE40C1B-D6DA-44FD-A788-191D6316DADC}"/>
    <dgm:cxn modelId="{6B7470A5-9C7D-4DE8-B55F-452DDE3C7DA8}" type="presOf" srcId="{6662177C-158C-426A-A68F-FBCC25C7C8D4}" destId="{1A9E7BA7-DBB1-4044-AD4C-7F63C649A01B}" srcOrd="0" destOrd="2" presId="urn:microsoft.com/office/officeart/2005/8/layout/vList2"/>
    <dgm:cxn modelId="{94605EC9-1DFF-448B-8A18-6B703D148EE5}" srcId="{7CD1E4BA-FE0F-4BB4-9E3B-26ADE497F1C3}" destId="{56DB428F-61D1-4AFB-8303-D2DC6489EAF5}" srcOrd="4" destOrd="0" parTransId="{B547DA17-E4F4-4BF3-9701-F7B0B4AA48C6}" sibTransId="{D832BC0D-2C68-44B4-A043-25FC25FA2AA1}"/>
    <dgm:cxn modelId="{B212A4CE-5B01-47AF-9492-C5AB19D57407}" type="presOf" srcId="{56DB428F-61D1-4AFB-8303-D2DC6489EAF5}" destId="{1A9E7BA7-DBB1-4044-AD4C-7F63C649A01B}" srcOrd="0" destOrd="6" presId="urn:microsoft.com/office/officeart/2005/8/layout/vList2"/>
    <dgm:cxn modelId="{CF325CE8-3590-4F4B-8FCE-20EFE2D14209}" srcId="{7CD1E4BA-FE0F-4BB4-9E3B-26ADE497F1C3}" destId="{02AFBB64-DF1E-4E03-9163-8D74D82BB8EB}" srcOrd="0" destOrd="0" parTransId="{A1AFA2AD-7304-4B7C-B561-1D103A58D1A2}" sibTransId="{314BC714-2877-48FE-A4A0-7EA3381B7029}"/>
    <dgm:cxn modelId="{2489EDE8-BAAA-4D27-91F2-1C964275E03F}" type="presOf" srcId="{8C841978-94F1-4951-97AA-ACBA7998A849}" destId="{1A9E7BA7-DBB1-4044-AD4C-7F63C649A01B}" srcOrd="0" destOrd="5" presId="urn:microsoft.com/office/officeart/2005/8/layout/vList2"/>
    <dgm:cxn modelId="{2E7783F5-B5FB-4595-8E50-5879E6D5767C}" srcId="{E484E050-89D0-47A9-966E-E009F31C9FE1}" destId="{7CD1E4BA-FE0F-4BB4-9E3B-26ADE497F1C3}" srcOrd="0" destOrd="0" parTransId="{55C8B6FE-4774-42D4-A1A5-E639CAA6A9AE}" sibTransId="{4DDF9D3A-8B17-46B2-8834-71CB1D7F455C}"/>
    <dgm:cxn modelId="{99A0B7F6-E4F1-4333-B681-D85C29EAD584}" type="presOf" srcId="{5384F476-D070-42A2-81F7-8942940F29FF}" destId="{1A9E7BA7-DBB1-4044-AD4C-7F63C649A01B}" srcOrd="0" destOrd="1" presId="urn:microsoft.com/office/officeart/2005/8/layout/vList2"/>
    <dgm:cxn modelId="{6E6D0AF9-41D2-444D-A535-94E89D0AF855}" type="presOf" srcId="{7CD1E4BA-FE0F-4BB4-9E3B-26ADE497F1C3}" destId="{394E7F3A-47C4-409A-B64E-A03BE5F6CA52}" srcOrd="0" destOrd="0" presId="urn:microsoft.com/office/officeart/2005/8/layout/vList2"/>
    <dgm:cxn modelId="{1B2AE6FB-F0E4-4F6E-91CB-B13634CABC53}" type="presOf" srcId="{93105CDD-5061-4176-9961-4DE57A2DE7B6}" destId="{1A9E7BA7-DBB1-4044-AD4C-7F63C649A01B}" srcOrd="0" destOrd="7" presId="urn:microsoft.com/office/officeart/2005/8/layout/vList2"/>
    <dgm:cxn modelId="{06AEF7CF-EAE1-41E0-8C9C-4B6F48186023}" type="presParOf" srcId="{697B7034-A5A4-4238-8DF1-91E1F93F1B43}" destId="{394E7F3A-47C4-409A-B64E-A03BE5F6CA52}" srcOrd="0" destOrd="0" presId="urn:microsoft.com/office/officeart/2005/8/layout/vList2"/>
    <dgm:cxn modelId="{60AF94FD-2728-4B5F-95CA-C1CBDD966848}" type="presParOf" srcId="{697B7034-A5A4-4238-8DF1-91E1F93F1B43}" destId="{1A9E7BA7-DBB1-4044-AD4C-7F63C649A01B}" srcOrd="1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A9DEC7-9C8E-4EC8-94FA-BF8A43F71BF5}" type="doc">
      <dgm:prSet loTypeId="urn:microsoft.com/office/officeart/2005/8/layout/vList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2AB0C92B-DE5A-40EB-9675-D620EE71979E}">
      <dgm:prSet phldrT="[Text]" custT="1"/>
      <dgm:spPr/>
      <dgm:t>
        <a:bodyPr/>
        <a:lstStyle/>
        <a:p>
          <a:r>
            <a:rPr lang="en-US" sz="3600" dirty="0">
              <a:latin typeface="Cambria" panose="02040503050406030204" pitchFamily="18" charset="0"/>
            </a:rPr>
            <a:t>Available Limits</a:t>
          </a:r>
        </a:p>
      </dgm:t>
    </dgm:pt>
    <dgm:pt modelId="{7A0A25C7-288C-4D05-9C50-643440804AB2}" type="parTrans" cxnId="{15C69BDA-B3B7-4160-96E4-7485024AC658}">
      <dgm:prSet/>
      <dgm:spPr/>
      <dgm:t>
        <a:bodyPr/>
        <a:lstStyle/>
        <a:p>
          <a:endParaRPr lang="en-US"/>
        </a:p>
      </dgm:t>
    </dgm:pt>
    <dgm:pt modelId="{030A30FD-FBA4-450F-993C-16C800921E78}" type="sibTrans" cxnId="{15C69BDA-B3B7-4160-96E4-7485024AC658}">
      <dgm:prSet/>
      <dgm:spPr/>
      <dgm:t>
        <a:bodyPr/>
        <a:lstStyle/>
        <a:p>
          <a:endParaRPr lang="en-US"/>
        </a:p>
      </dgm:t>
    </dgm:pt>
    <dgm:pt modelId="{80A7E21A-756B-43DF-BE95-26C77DD3F7DA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$250,000 for locals with assets &lt;$150,000</a:t>
          </a:r>
        </a:p>
      </dgm:t>
    </dgm:pt>
    <dgm:pt modelId="{C2263820-F376-4D86-89DF-01C66C384123}" type="parTrans" cxnId="{AB96ABBD-38BE-406E-953B-F86127C9F0F8}">
      <dgm:prSet/>
      <dgm:spPr/>
      <dgm:t>
        <a:bodyPr/>
        <a:lstStyle/>
        <a:p>
          <a:endParaRPr lang="en-US"/>
        </a:p>
      </dgm:t>
    </dgm:pt>
    <dgm:pt modelId="{D691A2D6-1B7E-41A2-83FA-1C9FAB29F86D}" type="sibTrans" cxnId="{AB96ABBD-38BE-406E-953B-F86127C9F0F8}">
      <dgm:prSet/>
      <dgm:spPr/>
      <dgm:t>
        <a:bodyPr/>
        <a:lstStyle/>
        <a:p>
          <a:endParaRPr lang="en-US"/>
        </a:p>
      </dgm:t>
    </dgm:pt>
    <dgm:pt modelId="{110C86A7-BB99-42F4-8280-B4DEAD505738}">
      <dgm:prSet phldrT="[Text]"/>
      <dgm:spPr/>
      <dgm:t>
        <a:bodyPr/>
        <a:lstStyle/>
        <a:p>
          <a:endParaRPr lang="en-US" sz="4000" dirty="0"/>
        </a:p>
      </dgm:t>
    </dgm:pt>
    <dgm:pt modelId="{B955AFD6-A8B0-48FA-B8D8-5D626FAD5844}" type="parTrans" cxnId="{D2E948A0-5875-43D9-B112-0ACAAA68EF5F}">
      <dgm:prSet/>
      <dgm:spPr/>
      <dgm:t>
        <a:bodyPr/>
        <a:lstStyle/>
        <a:p>
          <a:endParaRPr lang="en-US"/>
        </a:p>
      </dgm:t>
    </dgm:pt>
    <dgm:pt modelId="{94EC999A-D340-494B-9145-2C069379F89F}" type="sibTrans" cxnId="{D2E948A0-5875-43D9-B112-0ACAAA68EF5F}">
      <dgm:prSet/>
      <dgm:spPr/>
      <dgm:t>
        <a:bodyPr/>
        <a:lstStyle/>
        <a:p>
          <a:endParaRPr lang="en-US"/>
        </a:p>
      </dgm:t>
    </dgm:pt>
    <dgm:pt modelId="{DDE77127-7FC4-456A-8226-1B5FA07B6EE9}">
      <dgm:prSet phldrT="[Text]"/>
      <dgm:spPr/>
      <dgm:t>
        <a:bodyPr/>
        <a:lstStyle/>
        <a:p>
          <a:endParaRPr lang="en-US" sz="4000" dirty="0"/>
        </a:p>
      </dgm:t>
    </dgm:pt>
    <dgm:pt modelId="{FCBC6C00-D150-44FA-89BF-37FA86D4510E}" type="parTrans" cxnId="{823EA14E-3404-4266-8164-6C60530266B6}">
      <dgm:prSet/>
      <dgm:spPr/>
      <dgm:t>
        <a:bodyPr/>
        <a:lstStyle/>
        <a:p>
          <a:endParaRPr lang="en-US"/>
        </a:p>
      </dgm:t>
    </dgm:pt>
    <dgm:pt modelId="{F693D3F6-671F-4900-A896-77F64C70C046}" type="sibTrans" cxnId="{823EA14E-3404-4266-8164-6C60530266B6}">
      <dgm:prSet/>
      <dgm:spPr/>
      <dgm:t>
        <a:bodyPr/>
        <a:lstStyle/>
        <a:p>
          <a:endParaRPr lang="en-US"/>
        </a:p>
      </dgm:t>
    </dgm:pt>
    <dgm:pt modelId="{5A84681D-5293-4A60-9436-AB37BEEF708A}">
      <dgm:prSet phldrT="[Text]"/>
      <dgm:spPr/>
      <dgm:t>
        <a:bodyPr/>
        <a:lstStyle/>
        <a:p>
          <a:endParaRPr lang="en-US" sz="4000" dirty="0"/>
        </a:p>
      </dgm:t>
    </dgm:pt>
    <dgm:pt modelId="{8D85E41F-2D0F-4D7D-9351-AD065638283D}" type="parTrans" cxnId="{8B42B753-4576-41E0-B5C8-5933E2CDE185}">
      <dgm:prSet/>
      <dgm:spPr/>
      <dgm:t>
        <a:bodyPr/>
        <a:lstStyle/>
        <a:p>
          <a:endParaRPr lang="en-US"/>
        </a:p>
      </dgm:t>
    </dgm:pt>
    <dgm:pt modelId="{FAB60531-26BA-4120-9BA6-727436007F41}" type="sibTrans" cxnId="{8B42B753-4576-41E0-B5C8-5933E2CDE185}">
      <dgm:prSet/>
      <dgm:spPr/>
      <dgm:t>
        <a:bodyPr/>
        <a:lstStyle/>
        <a:p>
          <a:endParaRPr lang="en-US"/>
        </a:p>
      </dgm:t>
    </dgm:pt>
    <dgm:pt modelId="{09A27E0B-9C91-40F9-9E28-4EC3D45E6547}">
      <dgm:prSet phldrT="[Text]"/>
      <dgm:spPr/>
      <dgm:t>
        <a:bodyPr/>
        <a:lstStyle/>
        <a:p>
          <a:endParaRPr lang="en-US" sz="4000" dirty="0"/>
        </a:p>
      </dgm:t>
    </dgm:pt>
    <dgm:pt modelId="{70BEC3CB-321C-47D4-BDDA-E301DCF2107F}" type="parTrans" cxnId="{828D7DA3-8312-408C-B234-F08E5ABF0471}">
      <dgm:prSet/>
      <dgm:spPr/>
      <dgm:t>
        <a:bodyPr/>
        <a:lstStyle/>
        <a:p>
          <a:endParaRPr lang="en-US"/>
        </a:p>
      </dgm:t>
    </dgm:pt>
    <dgm:pt modelId="{6EEFA5C2-3185-45BF-8752-1148DE6CFC58}" type="sibTrans" cxnId="{828D7DA3-8312-408C-B234-F08E5ABF0471}">
      <dgm:prSet/>
      <dgm:spPr/>
      <dgm:t>
        <a:bodyPr/>
        <a:lstStyle/>
        <a:p>
          <a:endParaRPr lang="en-US"/>
        </a:p>
      </dgm:t>
    </dgm:pt>
    <dgm:pt modelId="{D5492742-FA9E-4E86-8879-55553D6EB7C7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$500,000 for locals with assets &gt;$150,000 up to $500,000</a:t>
          </a:r>
        </a:p>
      </dgm:t>
    </dgm:pt>
    <dgm:pt modelId="{FA39C670-E37E-42C2-88B4-E17D056E9F64}" type="parTrans" cxnId="{A226A385-D5F9-4C47-A63D-9B88FF32C380}">
      <dgm:prSet/>
      <dgm:spPr/>
      <dgm:t>
        <a:bodyPr/>
        <a:lstStyle/>
        <a:p>
          <a:endParaRPr lang="en-US"/>
        </a:p>
      </dgm:t>
    </dgm:pt>
    <dgm:pt modelId="{04F99389-DF63-49EC-BEFD-B62D80648764}" type="sibTrans" cxnId="{A226A385-D5F9-4C47-A63D-9B88FF32C380}">
      <dgm:prSet/>
      <dgm:spPr/>
      <dgm:t>
        <a:bodyPr/>
        <a:lstStyle/>
        <a:p>
          <a:endParaRPr lang="en-US"/>
        </a:p>
      </dgm:t>
    </dgm:pt>
    <dgm:pt modelId="{5B3A0BC3-5415-4F93-B531-94744ED11BEB}">
      <dgm:prSet phldrT="[Text]" custT="1"/>
      <dgm:spPr/>
      <dgm:t>
        <a:bodyPr/>
        <a:lstStyle/>
        <a:p>
          <a:r>
            <a:rPr lang="en-US" sz="2400" dirty="0">
              <a:latin typeface="Cambria" panose="02040503050406030204" pitchFamily="18" charset="0"/>
            </a:rPr>
            <a:t>$1,000,000 for locals with assets &gt;$500,000</a:t>
          </a:r>
        </a:p>
      </dgm:t>
    </dgm:pt>
    <dgm:pt modelId="{ED92AB4E-339D-4B6E-B463-95E142D582A1}" type="parTrans" cxnId="{EBC277C8-4E85-4749-8A1B-7E01C1BF15A6}">
      <dgm:prSet/>
      <dgm:spPr/>
      <dgm:t>
        <a:bodyPr/>
        <a:lstStyle/>
        <a:p>
          <a:endParaRPr lang="en-US"/>
        </a:p>
      </dgm:t>
    </dgm:pt>
    <dgm:pt modelId="{81E2CD25-F1AE-4681-B375-B9B4489B0822}" type="sibTrans" cxnId="{EBC277C8-4E85-4749-8A1B-7E01C1BF15A6}">
      <dgm:prSet/>
      <dgm:spPr/>
      <dgm:t>
        <a:bodyPr/>
        <a:lstStyle/>
        <a:p>
          <a:endParaRPr lang="en-US"/>
        </a:p>
      </dgm:t>
    </dgm:pt>
    <dgm:pt modelId="{7EEBF061-6D4B-4FC3-9F17-2ED59BFAEEBE}" type="pres">
      <dgm:prSet presAssocID="{8AA9DEC7-9C8E-4EC8-94FA-BF8A43F71BF5}" presName="linear" presStyleCnt="0">
        <dgm:presLayoutVars>
          <dgm:animLvl val="lvl"/>
          <dgm:resizeHandles val="exact"/>
        </dgm:presLayoutVars>
      </dgm:prSet>
      <dgm:spPr/>
    </dgm:pt>
    <dgm:pt modelId="{7FEEAF0C-43C4-4947-92A9-D4C6621628FE}" type="pres">
      <dgm:prSet presAssocID="{2AB0C92B-DE5A-40EB-9675-D620EE71979E}" presName="parentText" presStyleLbl="node1" presStyleIdx="0" presStyleCnt="1" custScaleX="93696" custScaleY="177948" custLinFactNeighborX="-2950" custLinFactNeighborY="-1277">
        <dgm:presLayoutVars>
          <dgm:chMax val="0"/>
          <dgm:bulletEnabled val="1"/>
        </dgm:presLayoutVars>
      </dgm:prSet>
      <dgm:spPr/>
    </dgm:pt>
    <dgm:pt modelId="{950747D6-9009-4BC3-8A5F-5E5409B9B53A}" type="pres">
      <dgm:prSet presAssocID="{2AB0C92B-DE5A-40EB-9675-D620EE71979E}" presName="childText" presStyleLbl="revTx" presStyleIdx="0" presStyleCnt="1" custLinFactNeighborX="-251" custLinFactNeighborY="13735">
        <dgm:presLayoutVars>
          <dgm:bulletEnabled val="1"/>
        </dgm:presLayoutVars>
      </dgm:prSet>
      <dgm:spPr/>
    </dgm:pt>
  </dgm:ptLst>
  <dgm:cxnLst>
    <dgm:cxn modelId="{776D4A19-6C22-4E13-BD1C-774764D1BF98}" type="presOf" srcId="{5B3A0BC3-5415-4F93-B531-94744ED11BEB}" destId="{950747D6-9009-4BC3-8A5F-5E5409B9B53A}" srcOrd="0" destOrd="2" presId="urn:microsoft.com/office/officeart/2005/8/layout/vList2"/>
    <dgm:cxn modelId="{2A77151D-B777-484D-A50F-ED9CDE2B0B2F}" type="presOf" srcId="{09A27E0B-9C91-40F9-9E28-4EC3D45E6547}" destId="{950747D6-9009-4BC3-8A5F-5E5409B9B53A}" srcOrd="0" destOrd="5" presId="urn:microsoft.com/office/officeart/2005/8/layout/vList2"/>
    <dgm:cxn modelId="{2D5D6221-F93D-443B-BECC-1EE025314974}" type="presOf" srcId="{8AA9DEC7-9C8E-4EC8-94FA-BF8A43F71BF5}" destId="{7EEBF061-6D4B-4FC3-9F17-2ED59BFAEEBE}" srcOrd="0" destOrd="0" presId="urn:microsoft.com/office/officeart/2005/8/layout/vList2"/>
    <dgm:cxn modelId="{5D743C2E-D3DF-4697-901F-9FEDE832ABB0}" type="presOf" srcId="{D5492742-FA9E-4E86-8879-55553D6EB7C7}" destId="{950747D6-9009-4BC3-8A5F-5E5409B9B53A}" srcOrd="0" destOrd="1" presId="urn:microsoft.com/office/officeart/2005/8/layout/vList2"/>
    <dgm:cxn modelId="{A2CD035B-45FF-4B09-A949-13097C8D41BA}" type="presOf" srcId="{110C86A7-BB99-42F4-8280-B4DEAD505738}" destId="{950747D6-9009-4BC3-8A5F-5E5409B9B53A}" srcOrd="0" destOrd="6" presId="urn:microsoft.com/office/officeart/2005/8/layout/vList2"/>
    <dgm:cxn modelId="{9BBFE443-C3E3-40BF-9489-93CAAB586644}" type="presOf" srcId="{80A7E21A-756B-43DF-BE95-26C77DD3F7DA}" destId="{950747D6-9009-4BC3-8A5F-5E5409B9B53A}" srcOrd="0" destOrd="0" presId="urn:microsoft.com/office/officeart/2005/8/layout/vList2"/>
    <dgm:cxn modelId="{069BB16B-FF38-4C3E-A1CF-477AC0AAED17}" type="presOf" srcId="{2AB0C92B-DE5A-40EB-9675-D620EE71979E}" destId="{7FEEAF0C-43C4-4947-92A9-D4C6621628FE}" srcOrd="0" destOrd="0" presId="urn:microsoft.com/office/officeart/2005/8/layout/vList2"/>
    <dgm:cxn modelId="{823EA14E-3404-4266-8164-6C60530266B6}" srcId="{2AB0C92B-DE5A-40EB-9675-D620EE71979E}" destId="{DDE77127-7FC4-456A-8226-1B5FA07B6EE9}" srcOrd="3" destOrd="0" parTransId="{FCBC6C00-D150-44FA-89BF-37FA86D4510E}" sibTransId="{F693D3F6-671F-4900-A896-77F64C70C046}"/>
    <dgm:cxn modelId="{8B42B753-4576-41E0-B5C8-5933E2CDE185}" srcId="{2AB0C92B-DE5A-40EB-9675-D620EE71979E}" destId="{5A84681D-5293-4A60-9436-AB37BEEF708A}" srcOrd="4" destOrd="0" parTransId="{8D85E41F-2D0F-4D7D-9351-AD065638283D}" sibTransId="{FAB60531-26BA-4120-9BA6-727436007F41}"/>
    <dgm:cxn modelId="{A226A385-D5F9-4C47-A63D-9B88FF32C380}" srcId="{2AB0C92B-DE5A-40EB-9675-D620EE71979E}" destId="{D5492742-FA9E-4E86-8879-55553D6EB7C7}" srcOrd="1" destOrd="0" parTransId="{FA39C670-E37E-42C2-88B4-E17D056E9F64}" sibTransId="{04F99389-DF63-49EC-BEFD-B62D80648764}"/>
    <dgm:cxn modelId="{D2E948A0-5875-43D9-B112-0ACAAA68EF5F}" srcId="{2AB0C92B-DE5A-40EB-9675-D620EE71979E}" destId="{110C86A7-BB99-42F4-8280-B4DEAD505738}" srcOrd="6" destOrd="0" parTransId="{B955AFD6-A8B0-48FA-B8D8-5D626FAD5844}" sibTransId="{94EC999A-D340-494B-9145-2C069379F89F}"/>
    <dgm:cxn modelId="{828D7DA3-8312-408C-B234-F08E5ABF0471}" srcId="{2AB0C92B-DE5A-40EB-9675-D620EE71979E}" destId="{09A27E0B-9C91-40F9-9E28-4EC3D45E6547}" srcOrd="5" destOrd="0" parTransId="{70BEC3CB-321C-47D4-BDDA-E301DCF2107F}" sibTransId="{6EEFA5C2-3185-45BF-8752-1148DE6CFC58}"/>
    <dgm:cxn modelId="{AB96ABBD-38BE-406E-953B-F86127C9F0F8}" srcId="{2AB0C92B-DE5A-40EB-9675-D620EE71979E}" destId="{80A7E21A-756B-43DF-BE95-26C77DD3F7DA}" srcOrd="0" destOrd="0" parTransId="{C2263820-F376-4D86-89DF-01C66C384123}" sibTransId="{D691A2D6-1B7E-41A2-83FA-1C9FAB29F86D}"/>
    <dgm:cxn modelId="{EBC277C8-4E85-4749-8A1B-7E01C1BF15A6}" srcId="{2AB0C92B-DE5A-40EB-9675-D620EE71979E}" destId="{5B3A0BC3-5415-4F93-B531-94744ED11BEB}" srcOrd="2" destOrd="0" parTransId="{ED92AB4E-339D-4B6E-B463-95E142D582A1}" sibTransId="{81E2CD25-F1AE-4681-B375-B9B4489B0822}"/>
    <dgm:cxn modelId="{2146B7D2-A3C4-469B-9D6B-CCEA210658C1}" type="presOf" srcId="{DDE77127-7FC4-456A-8226-1B5FA07B6EE9}" destId="{950747D6-9009-4BC3-8A5F-5E5409B9B53A}" srcOrd="0" destOrd="3" presId="urn:microsoft.com/office/officeart/2005/8/layout/vList2"/>
    <dgm:cxn modelId="{15C69BDA-B3B7-4160-96E4-7485024AC658}" srcId="{8AA9DEC7-9C8E-4EC8-94FA-BF8A43F71BF5}" destId="{2AB0C92B-DE5A-40EB-9675-D620EE71979E}" srcOrd="0" destOrd="0" parTransId="{7A0A25C7-288C-4D05-9C50-643440804AB2}" sibTransId="{030A30FD-FBA4-450F-993C-16C800921E78}"/>
    <dgm:cxn modelId="{0F328BE2-49D0-4A96-9650-6FC9D6170C51}" type="presOf" srcId="{5A84681D-5293-4A60-9436-AB37BEEF708A}" destId="{950747D6-9009-4BC3-8A5F-5E5409B9B53A}" srcOrd="0" destOrd="4" presId="urn:microsoft.com/office/officeart/2005/8/layout/vList2"/>
    <dgm:cxn modelId="{6C60033E-578B-4DB7-99BE-98747A948B0E}" type="presParOf" srcId="{7EEBF061-6D4B-4FC3-9F17-2ED59BFAEEBE}" destId="{7FEEAF0C-43C4-4947-92A9-D4C6621628FE}" srcOrd="0" destOrd="0" presId="urn:microsoft.com/office/officeart/2005/8/layout/vList2"/>
    <dgm:cxn modelId="{0C5E156C-C315-43C4-9ACB-FDA01C8BB720}" type="presParOf" srcId="{7EEBF061-6D4B-4FC3-9F17-2ED59BFAEEBE}" destId="{950747D6-9009-4BC3-8A5F-5E5409B9B53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0AE5F0-3022-4B3B-A635-B7B52CCD8FB9}" type="doc">
      <dgm:prSet loTypeId="urn:microsoft.com/office/officeart/2005/8/layout/matrix1" loCatId="matrix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1AF1E80-40E0-43FF-88BA-5A13D1DA5BD4}">
      <dgm:prSet phldrT="[Text]" custT="1"/>
      <dgm:spPr/>
      <dgm:t>
        <a:bodyPr/>
        <a:lstStyle/>
        <a:p>
          <a:r>
            <a:rPr lang="en-US" sz="2800" dirty="0">
              <a:latin typeface="Cambria" panose="02040503050406030204" pitchFamily="18" charset="0"/>
            </a:rPr>
            <a:t>Contact</a:t>
          </a:r>
        </a:p>
      </dgm:t>
    </dgm:pt>
    <dgm:pt modelId="{3A271CD6-CB30-4AE3-9F4F-EEE6E9759FE3}" type="parTrans" cxnId="{C7FDFB2F-3B4F-494B-8E20-01410E8626B7}">
      <dgm:prSet/>
      <dgm:spPr/>
      <dgm:t>
        <a:bodyPr/>
        <a:lstStyle/>
        <a:p>
          <a:endParaRPr lang="en-US"/>
        </a:p>
      </dgm:t>
    </dgm:pt>
    <dgm:pt modelId="{73936C50-A1B1-4F61-B0EC-907DD7CA3FEE}" type="sibTrans" cxnId="{C7FDFB2F-3B4F-494B-8E20-01410E8626B7}">
      <dgm:prSet/>
      <dgm:spPr/>
      <dgm:t>
        <a:bodyPr/>
        <a:lstStyle/>
        <a:p>
          <a:endParaRPr lang="en-US"/>
        </a:p>
      </dgm:t>
    </dgm:pt>
    <dgm:pt modelId="{1F34F214-326E-45A4-9F5A-C9808E54376F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Karen Feger</a:t>
          </a:r>
        </a:p>
        <a:p>
          <a:r>
            <a:rPr lang="en-US" baseline="0" dirty="0">
              <a:solidFill>
                <a:schemeClr val="tx1"/>
              </a:solidFill>
              <a:latin typeface="Cambria" panose="02040503050406030204" pitchFamily="18" charset="0"/>
              <a:hlinkClick xmlns:r="http://schemas.openxmlformats.org/officeDocument/2006/relationships" r:id="rId1"/>
            </a:rPr>
            <a:t>kfeger@schoenfeldins.com</a:t>
          </a:r>
          <a:r>
            <a:rPr lang="en-US" dirty="0">
              <a:latin typeface="Cambria" panose="02040503050406030204" pitchFamily="18" charset="0"/>
            </a:rPr>
            <a:t> </a:t>
          </a:r>
        </a:p>
      </dgm:t>
    </dgm:pt>
    <dgm:pt modelId="{7F63A7F7-9F5D-4661-B498-016DD02B0704}" type="parTrans" cxnId="{91C21788-40DE-4E5B-8D9B-CAD71AAC9558}">
      <dgm:prSet/>
      <dgm:spPr/>
      <dgm:t>
        <a:bodyPr/>
        <a:lstStyle/>
        <a:p>
          <a:endParaRPr lang="en-US"/>
        </a:p>
      </dgm:t>
    </dgm:pt>
    <dgm:pt modelId="{62105CB3-C7DB-4260-8044-30A5049FC0C2}" type="sibTrans" cxnId="{91C21788-40DE-4E5B-8D9B-CAD71AAC9558}">
      <dgm:prSet/>
      <dgm:spPr/>
      <dgm:t>
        <a:bodyPr/>
        <a:lstStyle/>
        <a:p>
          <a:endParaRPr lang="en-US"/>
        </a:p>
      </dgm:t>
    </dgm:pt>
    <dgm:pt modelId="{CDD8D9F5-CE74-40D7-B80E-14D480802F5B}">
      <dgm:prSet phldrT="[Text]"/>
      <dgm:spPr/>
      <dgm:t>
        <a:bodyPr/>
        <a:lstStyle/>
        <a:p>
          <a:r>
            <a:rPr lang="en-US" dirty="0">
              <a:latin typeface="Cambria" panose="02040503050406030204" pitchFamily="18" charset="0"/>
            </a:rPr>
            <a:t>Judy Morrison</a:t>
          </a:r>
        </a:p>
        <a:p>
          <a:r>
            <a:rPr lang="en-US" dirty="0">
              <a:latin typeface="Cambria" panose="02040503050406030204" pitchFamily="18" charset="0"/>
              <a:hlinkClick xmlns:r="http://schemas.openxmlformats.org/officeDocument/2006/relationships" r:id="rId2"/>
            </a:rPr>
            <a:t>jmorrison@schoenfeldins.com</a:t>
          </a:r>
          <a:r>
            <a:rPr lang="en-US" dirty="0">
              <a:latin typeface="Cambria" panose="02040503050406030204" pitchFamily="18" charset="0"/>
            </a:rPr>
            <a:t> </a:t>
          </a:r>
        </a:p>
      </dgm:t>
    </dgm:pt>
    <dgm:pt modelId="{17198483-B15F-4FF4-B37D-7151A1126AF2}" type="parTrans" cxnId="{2681632D-87F7-4EFC-B6D6-7D83E7108255}">
      <dgm:prSet/>
      <dgm:spPr/>
      <dgm:t>
        <a:bodyPr/>
        <a:lstStyle/>
        <a:p>
          <a:endParaRPr lang="en-US"/>
        </a:p>
      </dgm:t>
    </dgm:pt>
    <dgm:pt modelId="{26243C65-ED86-4E39-BBDE-30DEDD8983DF}" type="sibTrans" cxnId="{2681632D-87F7-4EFC-B6D6-7D83E7108255}">
      <dgm:prSet/>
      <dgm:spPr/>
      <dgm:t>
        <a:bodyPr/>
        <a:lstStyle/>
        <a:p>
          <a:endParaRPr lang="en-US"/>
        </a:p>
      </dgm:t>
    </dgm:pt>
    <dgm:pt modelId="{0AD29CDE-AA69-42BF-8654-311CF958333D}">
      <dgm:prSet phldrT="[Text]" custT="1"/>
      <dgm:spPr/>
      <dgm:t>
        <a:bodyPr/>
        <a:lstStyle/>
        <a:p>
          <a:r>
            <a:rPr lang="en-US" sz="2000" dirty="0" err="1">
              <a:latin typeface="Cambria" panose="02040503050406030204" pitchFamily="18" charset="0"/>
            </a:rPr>
            <a:t>Schoenfeld</a:t>
          </a:r>
          <a:r>
            <a:rPr lang="en-US" sz="2000" dirty="0">
              <a:latin typeface="Cambria" panose="02040503050406030204" pitchFamily="18" charset="0"/>
            </a:rPr>
            <a:t> Insurance Assoc. Inc.</a:t>
          </a:r>
        </a:p>
        <a:p>
          <a:r>
            <a:rPr lang="en-US" sz="2000" dirty="0">
              <a:latin typeface="Cambria" panose="02040503050406030204" pitchFamily="18" charset="0"/>
            </a:rPr>
            <a:t>6225 Smith Ave</a:t>
          </a:r>
        </a:p>
        <a:p>
          <a:r>
            <a:rPr lang="en-US" sz="2000" dirty="0">
              <a:latin typeface="Cambria" panose="02040503050406030204" pitchFamily="18" charset="0"/>
            </a:rPr>
            <a:t>Baltimore, MD 21209</a:t>
          </a:r>
        </a:p>
        <a:p>
          <a:endParaRPr lang="en-US" sz="1600" dirty="0"/>
        </a:p>
      </dgm:t>
    </dgm:pt>
    <dgm:pt modelId="{EB56CEB4-6AC2-4352-BAE7-D9DB23B5E8E1}" type="parTrans" cxnId="{FB9EFD7A-6E66-48E9-B1C3-951874B9F395}">
      <dgm:prSet/>
      <dgm:spPr/>
      <dgm:t>
        <a:bodyPr/>
        <a:lstStyle/>
        <a:p>
          <a:endParaRPr lang="en-US"/>
        </a:p>
      </dgm:t>
    </dgm:pt>
    <dgm:pt modelId="{41512747-023B-46AA-84EF-F1D8A46D9454}" type="sibTrans" cxnId="{FB9EFD7A-6E66-48E9-B1C3-951874B9F395}">
      <dgm:prSet/>
      <dgm:spPr/>
      <dgm:t>
        <a:bodyPr/>
        <a:lstStyle/>
        <a:p>
          <a:endParaRPr lang="en-US"/>
        </a:p>
      </dgm:t>
    </dgm:pt>
    <dgm:pt modelId="{667619BA-B812-4F6C-A1E5-9B947453355F}">
      <dgm:prSet phldrT="[Text]"/>
      <dgm:spPr/>
      <dgm:t>
        <a:bodyPr/>
        <a:lstStyle/>
        <a:p>
          <a:r>
            <a:rPr lang="en-US" b="1" dirty="0">
              <a:latin typeface="Cambria" panose="02040503050406030204" pitchFamily="18" charset="0"/>
              <a:hlinkClick xmlns:r="http://schemas.openxmlformats.org/officeDocument/2006/relationships" r:id="rId3"/>
            </a:rPr>
            <a:t>www.schoenfeldins.com/iaff</a:t>
          </a:r>
          <a:endParaRPr lang="en-US" b="1" dirty="0">
            <a:latin typeface="Cambria" panose="02040503050406030204" pitchFamily="18" charset="0"/>
          </a:endParaRPr>
        </a:p>
        <a:p>
          <a:r>
            <a:rPr lang="en-US" b="1">
              <a:latin typeface="Cambria" panose="02040503050406030204" pitchFamily="18" charset="0"/>
            </a:rPr>
            <a:t>1-888-519-7575</a:t>
          </a:r>
          <a:endParaRPr lang="en-US" b="1" dirty="0">
            <a:latin typeface="Cambria" panose="02040503050406030204" pitchFamily="18" charset="0"/>
          </a:endParaRPr>
        </a:p>
      </dgm:t>
    </dgm:pt>
    <dgm:pt modelId="{D3C8F97D-862F-4695-AA23-CB12541E4BAA}" type="parTrans" cxnId="{DFE39A3B-D647-4891-9B2F-12379D600A30}">
      <dgm:prSet/>
      <dgm:spPr/>
      <dgm:t>
        <a:bodyPr/>
        <a:lstStyle/>
        <a:p>
          <a:endParaRPr lang="en-US"/>
        </a:p>
      </dgm:t>
    </dgm:pt>
    <dgm:pt modelId="{D2E42CD6-0B18-460A-A597-261129DB31BD}" type="sibTrans" cxnId="{DFE39A3B-D647-4891-9B2F-12379D600A30}">
      <dgm:prSet/>
      <dgm:spPr/>
      <dgm:t>
        <a:bodyPr/>
        <a:lstStyle/>
        <a:p>
          <a:endParaRPr lang="en-US"/>
        </a:p>
      </dgm:t>
    </dgm:pt>
    <dgm:pt modelId="{A549F9E6-DA18-401F-A5A5-3AB42E709B10}" type="pres">
      <dgm:prSet presAssocID="{DE0AE5F0-3022-4B3B-A635-B7B52CCD8FB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D276E85-113E-48E4-9709-871E2DB55D70}" type="pres">
      <dgm:prSet presAssocID="{DE0AE5F0-3022-4B3B-A635-B7B52CCD8FB9}" presName="matrix" presStyleCnt="0"/>
      <dgm:spPr/>
    </dgm:pt>
    <dgm:pt modelId="{54D46371-EB6F-4FA4-82D7-945A3947B994}" type="pres">
      <dgm:prSet presAssocID="{DE0AE5F0-3022-4B3B-A635-B7B52CCD8FB9}" presName="tile1" presStyleLbl="node1" presStyleIdx="0" presStyleCnt="4"/>
      <dgm:spPr/>
    </dgm:pt>
    <dgm:pt modelId="{4987E33D-B394-4141-8998-3760F9C43429}" type="pres">
      <dgm:prSet presAssocID="{DE0AE5F0-3022-4B3B-A635-B7B52CCD8FB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B2EADED-72CD-4BC0-B27F-4B110BEDE33F}" type="pres">
      <dgm:prSet presAssocID="{DE0AE5F0-3022-4B3B-A635-B7B52CCD8FB9}" presName="tile2" presStyleLbl="node1" presStyleIdx="1" presStyleCnt="4"/>
      <dgm:spPr/>
    </dgm:pt>
    <dgm:pt modelId="{9EE907F6-0E85-4E7C-8368-C5F7A5E7762C}" type="pres">
      <dgm:prSet presAssocID="{DE0AE5F0-3022-4B3B-A635-B7B52CCD8FB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9DB3F30-6E2C-4D56-9E87-2978A187E1DD}" type="pres">
      <dgm:prSet presAssocID="{DE0AE5F0-3022-4B3B-A635-B7B52CCD8FB9}" presName="tile3" presStyleLbl="node1" presStyleIdx="2" presStyleCnt="4"/>
      <dgm:spPr/>
    </dgm:pt>
    <dgm:pt modelId="{4AC672F0-A8B4-45AD-8C1A-199EEBBC1AC0}" type="pres">
      <dgm:prSet presAssocID="{DE0AE5F0-3022-4B3B-A635-B7B52CCD8FB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3FE521B-B682-4C95-BD47-611172198246}" type="pres">
      <dgm:prSet presAssocID="{DE0AE5F0-3022-4B3B-A635-B7B52CCD8FB9}" presName="tile4" presStyleLbl="node1" presStyleIdx="3" presStyleCnt="4"/>
      <dgm:spPr/>
    </dgm:pt>
    <dgm:pt modelId="{C81CCA9E-D816-482B-8E77-11D51A6792C2}" type="pres">
      <dgm:prSet presAssocID="{DE0AE5F0-3022-4B3B-A635-B7B52CCD8FB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2A162A79-FCB0-40DD-B1C7-AB2FA66EFCC0}" type="pres">
      <dgm:prSet presAssocID="{DE0AE5F0-3022-4B3B-A635-B7B52CCD8FB9}" presName="centerTile" presStyleLbl="fgShp" presStyleIdx="0" presStyleCnt="1" custScaleX="74755" custScaleY="58620" custLinFactNeighborX="613" custLinFactNeighborY="-10345">
        <dgm:presLayoutVars>
          <dgm:chMax val="0"/>
          <dgm:chPref val="0"/>
        </dgm:presLayoutVars>
      </dgm:prSet>
      <dgm:spPr/>
    </dgm:pt>
  </dgm:ptLst>
  <dgm:cxnLst>
    <dgm:cxn modelId="{4B124D16-972A-4E8C-BD48-009F6605B75E}" type="presOf" srcId="{0AD29CDE-AA69-42BF-8654-311CF958333D}" destId="{4AC672F0-A8B4-45AD-8C1A-199EEBBC1AC0}" srcOrd="1" destOrd="0" presId="urn:microsoft.com/office/officeart/2005/8/layout/matrix1"/>
    <dgm:cxn modelId="{5FD60C1A-3B77-477C-AFA8-58D76D50EF57}" type="presOf" srcId="{CDD8D9F5-CE74-40D7-B80E-14D480802F5B}" destId="{9EE907F6-0E85-4E7C-8368-C5F7A5E7762C}" srcOrd="1" destOrd="0" presId="urn:microsoft.com/office/officeart/2005/8/layout/matrix1"/>
    <dgm:cxn modelId="{4F638329-E564-4404-AF3C-1AB6D1B8F59D}" type="presOf" srcId="{1F34F214-326E-45A4-9F5A-C9808E54376F}" destId="{54D46371-EB6F-4FA4-82D7-945A3947B994}" srcOrd="0" destOrd="0" presId="urn:microsoft.com/office/officeart/2005/8/layout/matrix1"/>
    <dgm:cxn modelId="{2681632D-87F7-4EFC-B6D6-7D83E7108255}" srcId="{01AF1E80-40E0-43FF-88BA-5A13D1DA5BD4}" destId="{CDD8D9F5-CE74-40D7-B80E-14D480802F5B}" srcOrd="1" destOrd="0" parTransId="{17198483-B15F-4FF4-B37D-7151A1126AF2}" sibTransId="{26243C65-ED86-4E39-BBDE-30DEDD8983DF}"/>
    <dgm:cxn modelId="{C7FDFB2F-3B4F-494B-8E20-01410E8626B7}" srcId="{DE0AE5F0-3022-4B3B-A635-B7B52CCD8FB9}" destId="{01AF1E80-40E0-43FF-88BA-5A13D1DA5BD4}" srcOrd="0" destOrd="0" parTransId="{3A271CD6-CB30-4AE3-9F4F-EEE6E9759FE3}" sibTransId="{73936C50-A1B1-4F61-B0EC-907DD7CA3FEE}"/>
    <dgm:cxn modelId="{DFE39A3B-D647-4891-9B2F-12379D600A30}" srcId="{01AF1E80-40E0-43FF-88BA-5A13D1DA5BD4}" destId="{667619BA-B812-4F6C-A1E5-9B947453355F}" srcOrd="3" destOrd="0" parTransId="{D3C8F97D-862F-4695-AA23-CB12541E4BAA}" sibTransId="{D2E42CD6-0B18-460A-A597-261129DB31BD}"/>
    <dgm:cxn modelId="{28D32449-2F87-417B-A1C9-D277F2765EAF}" type="presOf" srcId="{DE0AE5F0-3022-4B3B-A635-B7B52CCD8FB9}" destId="{A549F9E6-DA18-401F-A5A5-3AB42E709B10}" srcOrd="0" destOrd="0" presId="urn:microsoft.com/office/officeart/2005/8/layout/matrix1"/>
    <dgm:cxn modelId="{FB9EFD7A-6E66-48E9-B1C3-951874B9F395}" srcId="{01AF1E80-40E0-43FF-88BA-5A13D1DA5BD4}" destId="{0AD29CDE-AA69-42BF-8654-311CF958333D}" srcOrd="2" destOrd="0" parTransId="{EB56CEB4-6AC2-4352-BAE7-D9DB23B5E8E1}" sibTransId="{41512747-023B-46AA-84EF-F1D8A46D9454}"/>
    <dgm:cxn modelId="{91C21788-40DE-4E5B-8D9B-CAD71AAC9558}" srcId="{01AF1E80-40E0-43FF-88BA-5A13D1DA5BD4}" destId="{1F34F214-326E-45A4-9F5A-C9808E54376F}" srcOrd="0" destOrd="0" parTransId="{7F63A7F7-9F5D-4661-B498-016DD02B0704}" sibTransId="{62105CB3-C7DB-4260-8044-30A5049FC0C2}"/>
    <dgm:cxn modelId="{172593A3-DE63-45A9-B05B-2A5E3D48B14A}" type="presOf" srcId="{0AD29CDE-AA69-42BF-8654-311CF958333D}" destId="{39DB3F30-6E2C-4D56-9E87-2978A187E1DD}" srcOrd="0" destOrd="0" presId="urn:microsoft.com/office/officeart/2005/8/layout/matrix1"/>
    <dgm:cxn modelId="{AF4E48B8-D0C4-4BD8-A95A-D233D9062A2C}" type="presOf" srcId="{CDD8D9F5-CE74-40D7-B80E-14D480802F5B}" destId="{6B2EADED-72CD-4BC0-B27F-4B110BEDE33F}" srcOrd="0" destOrd="0" presId="urn:microsoft.com/office/officeart/2005/8/layout/matrix1"/>
    <dgm:cxn modelId="{A112D1C5-A610-4C5F-95DF-0668DC3A10CA}" type="presOf" srcId="{1F34F214-326E-45A4-9F5A-C9808E54376F}" destId="{4987E33D-B394-4141-8998-3760F9C43429}" srcOrd="1" destOrd="0" presId="urn:microsoft.com/office/officeart/2005/8/layout/matrix1"/>
    <dgm:cxn modelId="{3FF40FCC-F733-4247-8FF1-3D66621CE069}" type="presOf" srcId="{01AF1E80-40E0-43FF-88BA-5A13D1DA5BD4}" destId="{2A162A79-FCB0-40DD-B1C7-AB2FA66EFCC0}" srcOrd="0" destOrd="0" presId="urn:microsoft.com/office/officeart/2005/8/layout/matrix1"/>
    <dgm:cxn modelId="{B2E44BE8-B0F2-47E6-ADE3-BA6810526797}" type="presOf" srcId="{667619BA-B812-4F6C-A1E5-9B947453355F}" destId="{C81CCA9E-D816-482B-8E77-11D51A6792C2}" srcOrd="1" destOrd="0" presId="urn:microsoft.com/office/officeart/2005/8/layout/matrix1"/>
    <dgm:cxn modelId="{402B69F5-CD51-4664-9969-204DA9E93D1A}" type="presOf" srcId="{667619BA-B812-4F6C-A1E5-9B947453355F}" destId="{73FE521B-B682-4C95-BD47-611172198246}" srcOrd="0" destOrd="0" presId="urn:microsoft.com/office/officeart/2005/8/layout/matrix1"/>
    <dgm:cxn modelId="{A1D5FCF2-1E9C-494A-93A6-FE195A56EFA9}" type="presParOf" srcId="{A549F9E6-DA18-401F-A5A5-3AB42E709B10}" destId="{DD276E85-113E-48E4-9709-871E2DB55D70}" srcOrd="0" destOrd="0" presId="urn:microsoft.com/office/officeart/2005/8/layout/matrix1"/>
    <dgm:cxn modelId="{917B7F96-F661-4D72-A818-D8F7649D9CCE}" type="presParOf" srcId="{DD276E85-113E-48E4-9709-871E2DB55D70}" destId="{54D46371-EB6F-4FA4-82D7-945A3947B994}" srcOrd="0" destOrd="0" presId="urn:microsoft.com/office/officeart/2005/8/layout/matrix1"/>
    <dgm:cxn modelId="{1313E930-3ED5-4351-B285-2514455A7E8A}" type="presParOf" srcId="{DD276E85-113E-48E4-9709-871E2DB55D70}" destId="{4987E33D-B394-4141-8998-3760F9C43429}" srcOrd="1" destOrd="0" presId="urn:microsoft.com/office/officeart/2005/8/layout/matrix1"/>
    <dgm:cxn modelId="{9E5728B1-2909-416C-A88E-0320B8DEBF38}" type="presParOf" srcId="{DD276E85-113E-48E4-9709-871E2DB55D70}" destId="{6B2EADED-72CD-4BC0-B27F-4B110BEDE33F}" srcOrd="2" destOrd="0" presId="urn:microsoft.com/office/officeart/2005/8/layout/matrix1"/>
    <dgm:cxn modelId="{C9FB8987-CB2A-4941-87C1-C1F528BDB5EB}" type="presParOf" srcId="{DD276E85-113E-48E4-9709-871E2DB55D70}" destId="{9EE907F6-0E85-4E7C-8368-C5F7A5E7762C}" srcOrd="3" destOrd="0" presId="urn:microsoft.com/office/officeart/2005/8/layout/matrix1"/>
    <dgm:cxn modelId="{0C4E30BE-A5AF-450F-A7D0-84A560C54275}" type="presParOf" srcId="{DD276E85-113E-48E4-9709-871E2DB55D70}" destId="{39DB3F30-6E2C-4D56-9E87-2978A187E1DD}" srcOrd="4" destOrd="0" presId="urn:microsoft.com/office/officeart/2005/8/layout/matrix1"/>
    <dgm:cxn modelId="{AAA1A3C6-DD95-4A98-9AFE-454312308558}" type="presParOf" srcId="{DD276E85-113E-48E4-9709-871E2DB55D70}" destId="{4AC672F0-A8B4-45AD-8C1A-199EEBBC1AC0}" srcOrd="5" destOrd="0" presId="urn:microsoft.com/office/officeart/2005/8/layout/matrix1"/>
    <dgm:cxn modelId="{E4DFCE46-CC18-49FF-904C-1285DB2A88DA}" type="presParOf" srcId="{DD276E85-113E-48E4-9709-871E2DB55D70}" destId="{73FE521B-B682-4C95-BD47-611172198246}" srcOrd="6" destOrd="0" presId="urn:microsoft.com/office/officeart/2005/8/layout/matrix1"/>
    <dgm:cxn modelId="{BFA9D90B-C7B4-4141-8A46-1DC80E4D056D}" type="presParOf" srcId="{DD276E85-113E-48E4-9709-871E2DB55D70}" destId="{C81CCA9E-D816-482B-8E77-11D51A6792C2}" srcOrd="7" destOrd="0" presId="urn:microsoft.com/office/officeart/2005/8/layout/matrix1"/>
    <dgm:cxn modelId="{4061AE64-FF93-47D6-913E-386E5A8BECC9}" type="presParOf" srcId="{A549F9E6-DA18-401F-A5A5-3AB42E709B10}" destId="{2A162A79-FCB0-40DD-B1C7-AB2FA66EFCC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6A1D6-AF60-4545-A1C1-4B6DF3F927B9}">
      <dsp:nvSpPr>
        <dsp:cNvPr id="0" name=""/>
        <dsp:cNvSpPr/>
      </dsp:nvSpPr>
      <dsp:spPr>
        <a:xfrm>
          <a:off x="190509" y="12699"/>
          <a:ext cx="4937136" cy="837430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Insured Persons</a:t>
          </a:r>
        </a:p>
      </dsp:txBody>
      <dsp:txXfrm>
        <a:off x="215036" y="37226"/>
        <a:ext cx="4888082" cy="788376"/>
      </dsp:txXfrm>
    </dsp:sp>
    <dsp:sp modelId="{EEA5B5BB-63BD-4184-BC51-B2354C98900C}">
      <dsp:nvSpPr>
        <dsp:cNvPr id="0" name=""/>
        <dsp:cNvSpPr/>
      </dsp:nvSpPr>
      <dsp:spPr>
        <a:xfrm>
          <a:off x="174394" y="929601"/>
          <a:ext cx="2708822" cy="837430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Past, Present, Future Officers</a:t>
          </a:r>
        </a:p>
      </dsp:txBody>
      <dsp:txXfrm>
        <a:off x="198921" y="954128"/>
        <a:ext cx="2659768" cy="788376"/>
      </dsp:txXfrm>
    </dsp:sp>
    <dsp:sp modelId="{4C188E0C-22CF-492C-8A26-C305AB8B1DF0}">
      <dsp:nvSpPr>
        <dsp:cNvPr id="0" name=""/>
        <dsp:cNvSpPr/>
      </dsp:nvSpPr>
      <dsp:spPr>
        <a:xfrm>
          <a:off x="145296" y="1859202"/>
          <a:ext cx="1530438" cy="837430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Committee Members </a:t>
          </a:r>
        </a:p>
      </dsp:txBody>
      <dsp:txXfrm>
        <a:off x="169823" y="1883729"/>
        <a:ext cx="1481384" cy="788376"/>
      </dsp:txXfrm>
    </dsp:sp>
    <dsp:sp modelId="{17F21862-D5C1-44BC-8F79-EF12050394A4}">
      <dsp:nvSpPr>
        <dsp:cNvPr id="0" name=""/>
        <dsp:cNvSpPr/>
      </dsp:nvSpPr>
      <dsp:spPr>
        <a:xfrm>
          <a:off x="1741130" y="1859202"/>
          <a:ext cx="1530438" cy="837430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Shop Steward</a:t>
          </a:r>
        </a:p>
      </dsp:txBody>
      <dsp:txXfrm>
        <a:off x="1765657" y="1883729"/>
        <a:ext cx="1481384" cy="788376"/>
      </dsp:txXfrm>
    </dsp:sp>
    <dsp:sp modelId="{58C93CAC-7368-4201-84BF-3726BBB8F9C6}">
      <dsp:nvSpPr>
        <dsp:cNvPr id="0" name=""/>
        <dsp:cNvSpPr/>
      </dsp:nvSpPr>
      <dsp:spPr>
        <a:xfrm>
          <a:off x="3088767" y="929601"/>
          <a:ext cx="2034664" cy="837430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Trustees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 Board Members </a:t>
          </a:r>
        </a:p>
      </dsp:txBody>
      <dsp:txXfrm>
        <a:off x="3113294" y="954128"/>
        <a:ext cx="1985610" cy="788376"/>
      </dsp:txXfrm>
    </dsp:sp>
    <dsp:sp modelId="{BE5C1160-00D3-463A-90B4-4B7D29A9972D}">
      <dsp:nvSpPr>
        <dsp:cNvPr id="0" name=""/>
        <dsp:cNvSpPr/>
      </dsp:nvSpPr>
      <dsp:spPr>
        <a:xfrm>
          <a:off x="3343327" y="1859130"/>
          <a:ext cx="1762866" cy="837430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Business Agent/Volunteer</a:t>
          </a:r>
        </a:p>
      </dsp:txBody>
      <dsp:txXfrm>
        <a:off x="3367854" y="1883657"/>
        <a:ext cx="1713812" cy="788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67A00-D3BE-4B55-A9D7-FED0D130C30E}">
      <dsp:nvSpPr>
        <dsp:cNvPr id="0" name=""/>
        <dsp:cNvSpPr/>
      </dsp:nvSpPr>
      <dsp:spPr>
        <a:xfrm>
          <a:off x="3238" y="297721"/>
          <a:ext cx="3157537" cy="12254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Acts</a:t>
          </a:r>
        </a:p>
      </dsp:txBody>
      <dsp:txXfrm>
        <a:off x="3238" y="297721"/>
        <a:ext cx="3157537" cy="1225476"/>
      </dsp:txXfrm>
    </dsp:sp>
    <dsp:sp modelId="{D33D59B2-61E8-4004-8E83-FE6DF7BFB730}">
      <dsp:nvSpPr>
        <dsp:cNvPr id="0" name=""/>
        <dsp:cNvSpPr/>
      </dsp:nvSpPr>
      <dsp:spPr>
        <a:xfrm>
          <a:off x="3238" y="1523198"/>
          <a:ext cx="3157537" cy="303047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Financial Mismanagement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Union Election Conduct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Discipline/Expulsion of Union Member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3238" y="1523198"/>
        <a:ext cx="3157537" cy="3030479"/>
      </dsp:txXfrm>
    </dsp:sp>
    <dsp:sp modelId="{1D6319D5-A271-494E-B7FF-151CAB942061}">
      <dsp:nvSpPr>
        <dsp:cNvPr id="0" name=""/>
        <dsp:cNvSpPr/>
      </dsp:nvSpPr>
      <dsp:spPr>
        <a:xfrm>
          <a:off x="3602831" y="297721"/>
          <a:ext cx="3157537" cy="1225476"/>
        </a:xfrm>
        <a:prstGeom prst="rect">
          <a:avLst/>
        </a:prstGeom>
        <a:gradFill rotWithShape="0">
          <a:gsLst>
            <a:gs pos="0">
              <a:schemeClr val="accent5">
                <a:hueOff val="-10661560"/>
                <a:satOff val="6060"/>
                <a:lumOff val="-500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0661560"/>
                <a:satOff val="6060"/>
                <a:lumOff val="-500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0661560"/>
                <a:satOff val="6060"/>
                <a:lumOff val="-500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Employment Practices</a:t>
          </a:r>
        </a:p>
      </dsp:txBody>
      <dsp:txXfrm>
        <a:off x="3602831" y="297721"/>
        <a:ext cx="3157537" cy="1225476"/>
      </dsp:txXfrm>
    </dsp:sp>
    <dsp:sp modelId="{A966FE26-B7DE-4CF2-BB7C-1B38E8E0719A}">
      <dsp:nvSpPr>
        <dsp:cNvPr id="0" name=""/>
        <dsp:cNvSpPr/>
      </dsp:nvSpPr>
      <dsp:spPr>
        <a:xfrm>
          <a:off x="3602831" y="1523198"/>
          <a:ext cx="3157537" cy="3030479"/>
        </a:xfrm>
        <a:prstGeom prst="rect">
          <a:avLst/>
        </a:prstGeom>
        <a:solidFill>
          <a:schemeClr val="accent5">
            <a:tint val="40000"/>
            <a:alpha val="90000"/>
            <a:hueOff val="-10668406"/>
            <a:satOff val="2306"/>
            <a:lumOff val="-937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0668406"/>
              <a:satOff val="2306"/>
              <a:lumOff val="-93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Termination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Denial of fair access to Members Benefits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Denial of union Membership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Mishandling Grievance</a:t>
          </a:r>
        </a:p>
      </dsp:txBody>
      <dsp:txXfrm>
        <a:off x="3602831" y="1523198"/>
        <a:ext cx="3157537" cy="3030479"/>
      </dsp:txXfrm>
    </dsp:sp>
    <dsp:sp modelId="{5B21627B-B937-4814-BC67-D73597E766B2}">
      <dsp:nvSpPr>
        <dsp:cNvPr id="0" name=""/>
        <dsp:cNvSpPr/>
      </dsp:nvSpPr>
      <dsp:spPr>
        <a:xfrm>
          <a:off x="7202424" y="297721"/>
          <a:ext cx="3157537" cy="1225476"/>
        </a:xfrm>
        <a:prstGeom prst="rect">
          <a:avLst/>
        </a:prstGeom>
        <a:gradFill rotWithShape="0">
          <a:gsLst>
            <a:gs pos="0">
              <a:schemeClr val="accent5">
                <a:hueOff val="-21323121"/>
                <a:satOff val="12119"/>
                <a:lumOff val="-1000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1323121"/>
                <a:satOff val="12119"/>
                <a:lumOff val="-1000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1323121"/>
                <a:satOff val="12119"/>
                <a:lumOff val="-1000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Personal Injury </a:t>
          </a:r>
        </a:p>
      </dsp:txBody>
      <dsp:txXfrm>
        <a:off x="7202424" y="297721"/>
        <a:ext cx="3157537" cy="1225476"/>
      </dsp:txXfrm>
    </dsp:sp>
    <dsp:sp modelId="{092DF1C1-AF44-486B-8BD5-4F820F9DB2A2}">
      <dsp:nvSpPr>
        <dsp:cNvPr id="0" name=""/>
        <dsp:cNvSpPr/>
      </dsp:nvSpPr>
      <dsp:spPr>
        <a:xfrm>
          <a:off x="7202424" y="1523198"/>
          <a:ext cx="3157537" cy="3030479"/>
        </a:xfrm>
        <a:prstGeom prst="rect">
          <a:avLst/>
        </a:prstGeom>
        <a:solidFill>
          <a:schemeClr val="accent5">
            <a:tint val="40000"/>
            <a:alpha val="90000"/>
            <a:hueOff val="-21336812"/>
            <a:satOff val="4612"/>
            <a:lumOff val="-187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1336812"/>
              <a:satOff val="4612"/>
              <a:lumOff val="-187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Harassment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Discrimination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Retaliation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Wrongful Discipline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</a:rPr>
            <a:t>Failure to provide fair representation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3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7202424" y="1523198"/>
        <a:ext cx="3157537" cy="30304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E7F3A-47C4-409A-B64E-A03BE5F6CA52}">
      <dsp:nvSpPr>
        <dsp:cNvPr id="0" name=""/>
        <dsp:cNvSpPr/>
      </dsp:nvSpPr>
      <dsp:spPr>
        <a:xfrm>
          <a:off x="0" y="2278"/>
          <a:ext cx="4241800" cy="686108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mbria" panose="02040503050406030204" pitchFamily="18" charset="0"/>
            </a:rPr>
            <a:t>Premium</a:t>
          </a:r>
        </a:p>
      </dsp:txBody>
      <dsp:txXfrm>
        <a:off x="33493" y="35771"/>
        <a:ext cx="4174814" cy="619122"/>
      </dsp:txXfrm>
    </dsp:sp>
    <dsp:sp modelId="{1A9E7BA7-DBB1-4044-AD4C-7F63C649A01B}">
      <dsp:nvSpPr>
        <dsp:cNvPr id="0" name=""/>
        <dsp:cNvSpPr/>
      </dsp:nvSpPr>
      <dsp:spPr>
        <a:xfrm>
          <a:off x="0" y="688387"/>
          <a:ext cx="4241800" cy="298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677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# of Officers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>
              <a:latin typeface="Cambria" panose="02040503050406030204" pitchFamily="18" charset="0"/>
            </a:rPr>
            <a:t>Officers = Voting Board Members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# of Employees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>
              <a:latin typeface="Cambria" panose="02040503050406030204" pitchFamily="18" charset="0"/>
            </a:rPr>
            <a:t>Employees = Non-Board Members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Annual Revenue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Average annual cost $607-$847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/>
        </a:p>
      </dsp:txBody>
      <dsp:txXfrm>
        <a:off x="0" y="688387"/>
        <a:ext cx="4241800" cy="29838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EAF0C-43C4-4947-92A9-D4C6621628FE}">
      <dsp:nvSpPr>
        <dsp:cNvPr id="0" name=""/>
        <dsp:cNvSpPr/>
      </dsp:nvSpPr>
      <dsp:spPr>
        <a:xfrm>
          <a:off x="168887" y="0"/>
          <a:ext cx="4437403" cy="922819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Cambria" panose="02040503050406030204" pitchFamily="18" charset="0"/>
            </a:rPr>
            <a:t>Available Limits</a:t>
          </a:r>
        </a:p>
      </dsp:txBody>
      <dsp:txXfrm>
        <a:off x="213935" y="45048"/>
        <a:ext cx="4347307" cy="832723"/>
      </dsp:txXfrm>
    </dsp:sp>
    <dsp:sp modelId="{950747D6-9009-4BC3-8A5F-5E5409B9B53A}">
      <dsp:nvSpPr>
        <dsp:cNvPr id="0" name=""/>
        <dsp:cNvSpPr/>
      </dsp:nvSpPr>
      <dsp:spPr>
        <a:xfrm>
          <a:off x="0" y="929626"/>
          <a:ext cx="5054600" cy="3007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48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$250,000 for locals with assets &lt;$150,000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$500,000 for locals with assets &gt;$150,000 up to $500,000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>
              <a:latin typeface="Cambria" panose="02040503050406030204" pitchFamily="18" charset="0"/>
            </a:rPr>
            <a:t>$1,000,000 for locals with assets &gt;$500,000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000" kern="1200" dirty="0"/>
        </a:p>
      </dsp:txBody>
      <dsp:txXfrm>
        <a:off x="0" y="929626"/>
        <a:ext cx="5054600" cy="30073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46371-EB6F-4FA4-82D7-945A3947B994}">
      <dsp:nvSpPr>
        <dsp:cNvPr id="0" name=""/>
        <dsp:cNvSpPr/>
      </dsp:nvSpPr>
      <dsp:spPr>
        <a:xfrm rot="16200000">
          <a:off x="990599" y="-990599"/>
          <a:ext cx="1473200" cy="34544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mbria" panose="02040503050406030204" pitchFamily="18" charset="0"/>
            </a:rPr>
            <a:t>Karen Feger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baseline="0" dirty="0">
              <a:solidFill>
                <a:schemeClr val="tx1"/>
              </a:solidFill>
              <a:latin typeface="Cambria" panose="02040503050406030204" pitchFamily="18" charset="0"/>
              <a:hlinkClick xmlns:r="http://schemas.openxmlformats.org/officeDocument/2006/relationships" r:id="rId1"/>
            </a:rPr>
            <a:t>kfeger@schoenfeldins.com</a:t>
          </a:r>
          <a:r>
            <a:rPr lang="en-US" sz="1900" kern="1200" dirty="0">
              <a:latin typeface="Cambria" panose="02040503050406030204" pitchFamily="18" charset="0"/>
            </a:rPr>
            <a:t> </a:t>
          </a:r>
        </a:p>
      </dsp:txBody>
      <dsp:txXfrm rot="5400000">
        <a:off x="-1" y="1"/>
        <a:ext cx="3454400" cy="1104900"/>
      </dsp:txXfrm>
    </dsp:sp>
    <dsp:sp modelId="{6B2EADED-72CD-4BC0-B27F-4B110BEDE33F}">
      <dsp:nvSpPr>
        <dsp:cNvPr id="0" name=""/>
        <dsp:cNvSpPr/>
      </dsp:nvSpPr>
      <dsp:spPr>
        <a:xfrm>
          <a:off x="3454400" y="0"/>
          <a:ext cx="3454400" cy="14732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mbria" panose="02040503050406030204" pitchFamily="18" charset="0"/>
            </a:rPr>
            <a:t>Judy Morrison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mbria" panose="02040503050406030204" pitchFamily="18" charset="0"/>
              <a:hlinkClick xmlns:r="http://schemas.openxmlformats.org/officeDocument/2006/relationships" r:id="rId2"/>
            </a:rPr>
            <a:t>jmorrison@schoenfeldins.com</a:t>
          </a:r>
          <a:r>
            <a:rPr lang="en-US" sz="1900" kern="1200" dirty="0">
              <a:latin typeface="Cambria" panose="02040503050406030204" pitchFamily="18" charset="0"/>
            </a:rPr>
            <a:t> </a:t>
          </a:r>
        </a:p>
      </dsp:txBody>
      <dsp:txXfrm>
        <a:off x="3454400" y="0"/>
        <a:ext cx="3454400" cy="1104900"/>
      </dsp:txXfrm>
    </dsp:sp>
    <dsp:sp modelId="{39DB3F30-6E2C-4D56-9E87-2978A187E1DD}">
      <dsp:nvSpPr>
        <dsp:cNvPr id="0" name=""/>
        <dsp:cNvSpPr/>
      </dsp:nvSpPr>
      <dsp:spPr>
        <a:xfrm rot="10800000">
          <a:off x="0" y="1473200"/>
          <a:ext cx="3454400" cy="14732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Cambria" panose="02040503050406030204" pitchFamily="18" charset="0"/>
            </a:rPr>
            <a:t>Schoenfeld</a:t>
          </a:r>
          <a:r>
            <a:rPr lang="en-US" sz="2000" kern="1200" dirty="0">
              <a:latin typeface="Cambria" panose="02040503050406030204" pitchFamily="18" charset="0"/>
            </a:rPr>
            <a:t> Insurance Assoc. Inc.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</a:rPr>
            <a:t>6225 Smith Ave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mbria" panose="02040503050406030204" pitchFamily="18" charset="0"/>
            </a:rPr>
            <a:t>Baltimore, MD 21209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 rot="10800000">
        <a:off x="0" y="1841499"/>
        <a:ext cx="3454400" cy="1104900"/>
      </dsp:txXfrm>
    </dsp:sp>
    <dsp:sp modelId="{73FE521B-B682-4C95-BD47-611172198246}">
      <dsp:nvSpPr>
        <dsp:cNvPr id="0" name=""/>
        <dsp:cNvSpPr/>
      </dsp:nvSpPr>
      <dsp:spPr>
        <a:xfrm rot="5400000">
          <a:off x="4445000" y="482600"/>
          <a:ext cx="1473200" cy="3454400"/>
        </a:xfrm>
        <a:prstGeom prst="round1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Cambria" panose="02040503050406030204" pitchFamily="18" charset="0"/>
              <a:hlinkClick xmlns:r="http://schemas.openxmlformats.org/officeDocument/2006/relationships" r:id="rId3"/>
            </a:rPr>
            <a:t>www.schoenfeldins.com/iaff</a:t>
          </a:r>
          <a:endParaRPr lang="en-US" sz="1900" b="1" kern="1200" dirty="0">
            <a:latin typeface="Cambria" panose="02040503050406030204" pitchFamily="18" charset="0"/>
          </a:endParaRP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>
              <a:latin typeface="Cambria" panose="02040503050406030204" pitchFamily="18" charset="0"/>
            </a:rPr>
            <a:t>1-888-519-7575</a:t>
          </a:r>
          <a:endParaRPr lang="en-US" sz="1900" b="1" kern="1200" dirty="0">
            <a:latin typeface="Cambria" panose="02040503050406030204" pitchFamily="18" charset="0"/>
          </a:endParaRPr>
        </a:p>
      </dsp:txBody>
      <dsp:txXfrm rot="-5400000">
        <a:off x="3454399" y="1841500"/>
        <a:ext cx="3454400" cy="1104900"/>
      </dsp:txXfrm>
    </dsp:sp>
    <dsp:sp modelId="{2A162A79-FCB0-40DD-B1C7-AB2FA66EFCC0}">
      <dsp:nvSpPr>
        <dsp:cNvPr id="0" name=""/>
        <dsp:cNvSpPr/>
      </dsp:nvSpPr>
      <dsp:spPr>
        <a:xfrm>
          <a:off x="2692404" y="1181101"/>
          <a:ext cx="1549402" cy="431794"/>
        </a:xfrm>
        <a:prstGeom prst="round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Cambria" panose="02040503050406030204" pitchFamily="18" charset="0"/>
            </a:rPr>
            <a:t>Contact</a:t>
          </a:r>
        </a:p>
      </dsp:txBody>
      <dsp:txXfrm>
        <a:off x="2713482" y="1202179"/>
        <a:ext cx="1507246" cy="389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B2E47-6F41-409B-AD22-834AE1EFF186}" type="datetimeFigureOut">
              <a:rPr lang="en-US" smtClean="0"/>
              <a:t>3/17/2020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0BE5A-9D85-4716-9443-9D9E66ACB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6744A-403D-42A1-BFE7-61DA46EE7C6C}" type="datetimeFigureOut">
              <a:rPr lang="en-US" smtClean="0"/>
              <a:t>3/17/2020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05635-4EFD-4447-A451-86C57984FA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376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E05635-4EFD-4447-A451-86C57984FA8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89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3/17/2020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hyperlink" Target="http://www.iaff-fc.com/" TargetMode="External"/><Relationship Id="rId4" Type="http://schemas.openxmlformats.org/officeDocument/2006/relationships/diagramQuickStyle" Target="../diagrams/quickStyle5.xml"/><Relationship Id="rId9" Type="http://schemas.openxmlformats.org/officeDocument/2006/relationships/hyperlink" Target="http://www.schoenfeldins.com/iaf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1600" y="1295400"/>
            <a:ext cx="11988800" cy="1717115"/>
          </a:xfrm>
          <a:solidFill>
            <a:srgbClr val="002060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4800" dirty="0"/>
              <a:t>Directors &amp; Officers Liability Insurance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Cambria" panose="02040503050406030204" pitchFamily="18" charset="0"/>
              </a:rPr>
              <a:t>Local Union Administration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281953"/>
            <a:ext cx="1877547" cy="18775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177" y="4786268"/>
            <a:ext cx="5603058" cy="83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5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4700" y="249238"/>
            <a:ext cx="10363200" cy="9318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Group Purchasing Program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74700" y="1193800"/>
            <a:ext cx="10363200" cy="51181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ambria" panose="02040503050406030204" pitchFamily="18" charset="0"/>
              </a:rPr>
              <a:t>WHO: </a:t>
            </a:r>
          </a:p>
          <a:p>
            <a:pPr marL="32004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IAFF Affiliate Locals </a:t>
            </a:r>
          </a:p>
          <a:p>
            <a:r>
              <a:rPr lang="en-US" sz="2800" b="1" dirty="0">
                <a:latin typeface="Cambria" panose="02040503050406030204" pitchFamily="18" charset="0"/>
              </a:rPr>
              <a:t>WHAT:</a:t>
            </a:r>
          </a:p>
          <a:p>
            <a:pPr marL="32004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A Limit of Directors &amp; Officers Liability and Employment Practices Coverage</a:t>
            </a:r>
          </a:p>
          <a:p>
            <a:r>
              <a:rPr lang="en-US" sz="2800" b="1" dirty="0">
                <a:latin typeface="Cambria" panose="02040503050406030204" pitchFamily="18" charset="0"/>
              </a:rPr>
              <a:t>WHY:</a:t>
            </a:r>
          </a:p>
          <a:p>
            <a:pPr marL="32004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Added Member benefit </a:t>
            </a:r>
          </a:p>
          <a:p>
            <a:pPr marL="32004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Affordable Price</a:t>
            </a:r>
          </a:p>
          <a:p>
            <a:pPr marL="32004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Simple Application and Underwriting Process </a:t>
            </a:r>
          </a:p>
          <a:p>
            <a:r>
              <a:rPr lang="en-US" b="1" dirty="0">
                <a:latin typeface="Cambria" panose="02040503050406030204" pitchFamily="18" charset="0"/>
              </a:rPr>
              <a:t>WHERE: </a:t>
            </a:r>
          </a:p>
          <a:p>
            <a:pPr marL="27432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United States</a:t>
            </a:r>
          </a:p>
          <a:p>
            <a:pPr marL="274320" lvl="1" indent="0">
              <a:buNone/>
            </a:pPr>
            <a:r>
              <a:rPr lang="en-US" dirty="0">
                <a:latin typeface="Cambria" panose="02040503050406030204" pitchFamily="18" charset="0"/>
              </a:rPr>
              <a:t>Canada</a:t>
            </a:r>
          </a:p>
          <a:p>
            <a:endParaRPr lang="en-US" dirty="0">
              <a:latin typeface="Cambria" panose="02040503050406030204" pitchFamily="18" charset="0"/>
            </a:endParaRPr>
          </a:p>
          <a:p>
            <a:pPr marL="320040" lvl="1" indent="0">
              <a:buNone/>
            </a:pPr>
            <a:endParaRPr lang="en-US" sz="2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5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3900" y="211138"/>
            <a:ext cx="10363200" cy="8556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Why do my Officers need this Coverage?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774700" y="1028700"/>
            <a:ext cx="10363200" cy="4876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Any allegations of wrongdoing by an Officer will result in legal expenses and defense fees. </a:t>
            </a:r>
          </a:p>
          <a:p>
            <a:r>
              <a:rPr lang="en-US" sz="2400" dirty="0">
                <a:latin typeface="Cambria" panose="02040503050406030204" pitchFamily="18" charset="0"/>
              </a:rPr>
              <a:t>Locals may choose their own legal counsel.</a:t>
            </a:r>
          </a:p>
          <a:p>
            <a:r>
              <a:rPr lang="en-US" sz="2400" dirty="0">
                <a:latin typeface="Cambria" panose="02040503050406030204" pitchFamily="18" charset="0"/>
              </a:rPr>
              <a:t>After the $2,500 or $5,000 deductible the carrier takes over covered payments.  </a:t>
            </a:r>
          </a:p>
          <a:p>
            <a:r>
              <a:rPr lang="en-US" sz="2400" b="1" dirty="0">
                <a:latin typeface="Cambria" panose="02040503050406030204" pitchFamily="18" charset="0"/>
              </a:rPr>
              <a:t>COVERS: </a:t>
            </a:r>
            <a:r>
              <a:rPr lang="en-US" sz="2400" dirty="0">
                <a:latin typeface="Cambria" panose="02040503050406030204" pitchFamily="18" charset="0"/>
              </a:rPr>
              <a:t>Any person performing services on behalf of/direction and authority of the Union. 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52262703"/>
              </p:ext>
            </p:extLst>
          </p:nvPr>
        </p:nvGraphicFramePr>
        <p:xfrm>
          <a:off x="5791200" y="3950229"/>
          <a:ext cx="5295900" cy="2696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895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261938"/>
            <a:ext cx="10363200" cy="7540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is Covered in this Program?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611985"/>
              </p:ext>
            </p:extLst>
          </p:nvPr>
        </p:nvGraphicFramePr>
        <p:xfrm>
          <a:off x="901700" y="1079500"/>
          <a:ext cx="103632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6100" y="5964228"/>
            <a:ext cx="7200900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*Includes all of the following, but is not limited to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67255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312738"/>
            <a:ext cx="10363200" cy="8556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is the Cost?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56196142"/>
              </p:ext>
            </p:extLst>
          </p:nvPr>
        </p:nvGraphicFramePr>
        <p:xfrm>
          <a:off x="1079500" y="1536700"/>
          <a:ext cx="4241800" cy="3674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18700331"/>
              </p:ext>
            </p:extLst>
          </p:nvPr>
        </p:nvGraphicFramePr>
        <p:xfrm>
          <a:off x="6438900" y="1536700"/>
          <a:ext cx="5054600" cy="393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6900" y="5578902"/>
            <a:ext cx="11137900" cy="8309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dirty="0">
                <a:latin typeface="Cambria" panose="02040503050406030204" pitchFamily="18" charset="0"/>
              </a:rPr>
              <a:t>*A firm quote will be provided upon receipt, review of application and confirmation of eligibility criteria. </a:t>
            </a:r>
          </a:p>
        </p:txBody>
      </p:sp>
    </p:spTree>
    <p:extLst>
      <p:ext uri="{BB962C8B-B14F-4D97-AF65-F5344CB8AC3E}">
        <p14:creationId xmlns:p14="http://schemas.microsoft.com/office/powerpoint/2010/main" val="344810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388938"/>
            <a:ext cx="10363200" cy="9191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Where is this Available? 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82600" y="1536700"/>
            <a:ext cx="7950200" cy="4572000"/>
          </a:xfrm>
        </p:spPr>
        <p:txBody>
          <a:bodyPr/>
          <a:lstStyle/>
          <a:p>
            <a:pPr lvl="1"/>
            <a:r>
              <a:rPr lang="en-US" sz="2800" b="1" dirty="0">
                <a:latin typeface="Cambria" panose="02040503050406030204" pitchFamily="18" charset="0"/>
              </a:rPr>
              <a:t>Shared Aggregate Policy</a:t>
            </a:r>
          </a:p>
          <a:p>
            <a:pPr marL="320040" lvl="1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All states except California, Wisconsin and Illinois </a:t>
            </a:r>
          </a:p>
          <a:p>
            <a:pPr marL="320040" lvl="1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Available now in Canada  </a:t>
            </a:r>
          </a:p>
          <a:p>
            <a:pPr marL="45720" indent="0">
              <a:buNone/>
            </a:pPr>
            <a:endParaRPr lang="en-US" sz="2800" dirty="0">
              <a:latin typeface="Cambria" panose="02040503050406030204" pitchFamily="18" charset="0"/>
            </a:endParaRPr>
          </a:p>
          <a:p>
            <a:pPr lvl="1"/>
            <a:r>
              <a:rPr lang="en-US" sz="2800" b="1" dirty="0">
                <a:latin typeface="Cambria" panose="02040503050406030204" pitchFamily="18" charset="0"/>
              </a:rPr>
              <a:t>Stand-Alone Policy </a:t>
            </a:r>
          </a:p>
          <a:p>
            <a:pPr marL="320040" lvl="1" indent="0">
              <a:buNone/>
            </a:pPr>
            <a:r>
              <a:rPr lang="en-US" sz="2800" dirty="0">
                <a:latin typeface="Cambria" panose="02040503050406030204" pitchFamily="18" charset="0"/>
              </a:rPr>
              <a:t>All states except California, Wisconsin and Illinois</a:t>
            </a:r>
          </a:p>
          <a:p>
            <a:pPr marL="320040" lvl="1" indent="0">
              <a:buNone/>
            </a:pPr>
            <a:r>
              <a:rPr lang="en-US" sz="2800" u="sng" dirty="0">
                <a:latin typeface="Cambria" panose="02040503050406030204" pitchFamily="18" charset="0"/>
              </a:rPr>
              <a:t>Not Available</a:t>
            </a:r>
            <a:r>
              <a:rPr lang="en-US" sz="2800" dirty="0">
                <a:latin typeface="Cambria" panose="02040503050406030204" pitchFamily="18" charset="0"/>
              </a:rPr>
              <a:t> in Canada </a:t>
            </a:r>
            <a:r>
              <a:rPr lang="en-US" sz="2800">
                <a:latin typeface="Cambria" panose="02040503050406030204" pitchFamily="18" charset="0"/>
              </a:rPr>
              <a:t>within program</a:t>
            </a:r>
            <a:endParaRPr lang="en-US" sz="2800" dirty="0">
              <a:latin typeface="Cambria" panose="02040503050406030204" pitchFamily="18" charset="0"/>
            </a:endParaRPr>
          </a:p>
          <a:p>
            <a:pPr marL="4572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32004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535" y="354912"/>
            <a:ext cx="3897253" cy="325188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7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045" y="326571"/>
            <a:ext cx="10363200" cy="930729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Sample Claims Scenario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Sued for $100,000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4302033"/>
              </p:ext>
            </p:extLst>
          </p:nvPr>
        </p:nvGraphicFramePr>
        <p:xfrm>
          <a:off x="212271" y="1159328"/>
          <a:ext cx="11687945" cy="547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833757" y="124364"/>
            <a:ext cx="2632529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dirty="0">
                <a:latin typeface="+mj-lt"/>
              </a:rPr>
              <a:t>Settled For: $1,000</a:t>
            </a:r>
          </a:p>
          <a:p>
            <a:r>
              <a:rPr lang="en-US" dirty="0">
                <a:latin typeface="+mj-lt"/>
              </a:rPr>
              <a:t>Attorney’s Fees: $75,000</a:t>
            </a:r>
          </a:p>
          <a:p>
            <a:r>
              <a:rPr lang="en-US" dirty="0">
                <a:latin typeface="+mj-lt"/>
              </a:rPr>
              <a:t>Total Cost: $76,000</a:t>
            </a:r>
          </a:p>
        </p:txBody>
      </p:sp>
    </p:spTree>
    <p:extLst>
      <p:ext uri="{BB962C8B-B14F-4D97-AF65-F5344CB8AC3E}">
        <p14:creationId xmlns:p14="http://schemas.microsoft.com/office/powerpoint/2010/main" val="338807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3ED05-7868-44FB-9363-613998409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6550"/>
            <a:ext cx="10363200" cy="90805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Union</a:t>
            </a:r>
            <a:r>
              <a:rPr lang="en-US" dirty="0">
                <a:solidFill>
                  <a:schemeClr val="tx1"/>
                </a:solidFill>
              </a:rPr>
              <a:t> Liability  VS. Fidelity Bond Coverage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D469A-3256-4D3D-A01E-9E4DABBEA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0600" y="1244600"/>
            <a:ext cx="4978400" cy="596900"/>
          </a:xfrm>
        </p:spPr>
        <p:txBody>
          <a:bodyPr/>
          <a:lstStyle/>
          <a:p>
            <a:pPr algn="ctr"/>
            <a:r>
              <a:rPr lang="en-US" sz="2800" u="sng" dirty="0"/>
              <a:t>D&amp;O Liability Insurance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F579C8-E780-4389-A09F-D33AB2C62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0600" y="2025650"/>
            <a:ext cx="4978400" cy="4222750"/>
          </a:xfrm>
        </p:spPr>
        <p:txBody>
          <a:bodyPr/>
          <a:lstStyle/>
          <a:p>
            <a:r>
              <a:rPr lang="en-US" b="1" dirty="0">
                <a:latin typeface="+mj-lt"/>
              </a:rPr>
              <a:t>Covers: </a:t>
            </a:r>
            <a:r>
              <a:rPr lang="en-US" dirty="0">
                <a:latin typeface="+mj-lt"/>
              </a:rPr>
              <a:t>Locals who choose to purchase insurance 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Applications: </a:t>
            </a:r>
            <a:r>
              <a:rPr lang="en-US" dirty="0">
                <a:latin typeface="+mj-lt"/>
              </a:rPr>
              <a:t>Wrongful Act, wrongful employment practice, personal injury </a:t>
            </a:r>
            <a:endParaRPr lang="en-US" b="1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Price: </a:t>
            </a:r>
            <a:r>
              <a:rPr lang="en-US" dirty="0">
                <a:latin typeface="+mj-lt"/>
              </a:rPr>
              <a:t>dependent upon location/amount requested</a:t>
            </a:r>
            <a:endParaRPr lang="en-US" b="1" dirty="0"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C81A4-D13E-4147-AA85-36BEDDBA39CF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6604000" y="1314450"/>
            <a:ext cx="4978400" cy="527050"/>
          </a:xfrm>
        </p:spPr>
        <p:txBody>
          <a:bodyPr/>
          <a:lstStyle/>
          <a:p>
            <a:pPr algn="ctr"/>
            <a:r>
              <a:rPr lang="en-US" sz="2800" u="sng" dirty="0"/>
              <a:t>IAFF Fidelity Bond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9D43E2-EF99-4E61-BB0D-CCA01BD965E0}"/>
              </a:ext>
            </a:extLst>
          </p:cNvPr>
          <p:cNvSpPr>
            <a:spLocks noGrp="1"/>
          </p:cNvSpPr>
          <p:nvPr>
            <p:ph sz="half" idx="4"/>
          </p:nvPr>
        </p:nvSpPr>
        <p:spPr>
          <a:xfrm>
            <a:off x="6604000" y="2025650"/>
            <a:ext cx="4978400" cy="4451350"/>
          </a:xfrm>
        </p:spPr>
        <p:txBody>
          <a:bodyPr/>
          <a:lstStyle/>
          <a:p>
            <a:r>
              <a:rPr lang="en-US" b="1" dirty="0">
                <a:latin typeface="+mj-lt"/>
              </a:rPr>
              <a:t>Covers:</a:t>
            </a:r>
            <a:r>
              <a:rPr lang="en-US" dirty="0">
                <a:latin typeface="+mj-lt"/>
              </a:rPr>
              <a:t> Locals through IAFF at no cost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Applications: </a:t>
            </a:r>
            <a:r>
              <a:rPr lang="en-US" dirty="0">
                <a:latin typeface="+mj-lt"/>
              </a:rPr>
              <a:t>Faithful performance by employees, officers, elected officials </a:t>
            </a:r>
          </a:p>
          <a:p>
            <a:endParaRPr lang="en-US" dirty="0">
              <a:latin typeface="+mj-lt"/>
            </a:endParaRPr>
          </a:p>
          <a:p>
            <a:r>
              <a:rPr lang="en-US" b="1" dirty="0">
                <a:latin typeface="+mj-lt"/>
              </a:rPr>
              <a:t>Price: </a:t>
            </a:r>
            <a:r>
              <a:rPr lang="en-US" dirty="0">
                <a:latin typeface="+mj-lt"/>
              </a:rPr>
              <a:t>$5,000 limit through IAFF, higher limits available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189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63600" y="312738"/>
            <a:ext cx="2933700" cy="98266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Learn More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57966675"/>
              </p:ext>
            </p:extLst>
          </p:nvPr>
        </p:nvGraphicFramePr>
        <p:xfrm>
          <a:off x="5041900" y="266700"/>
          <a:ext cx="6908800" cy="294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38" y="1652706"/>
            <a:ext cx="4560861" cy="41702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9600" y="3589454"/>
            <a:ext cx="5836190" cy="22352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762000" y="6020257"/>
            <a:ext cx="3619500" cy="4308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200" dirty="0">
                <a:solidFill>
                  <a:srgbClr val="003399"/>
                </a:solidFill>
                <a:latin typeface="+mj-lt"/>
                <a:hlinkClick r:id="rId9"/>
              </a:rPr>
              <a:t>www.schoenfeldins.com/iaff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05600" y="6020257"/>
            <a:ext cx="3822700" cy="43088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200" dirty="0">
                <a:latin typeface="+mj-lt"/>
                <a:hlinkClick r:id="rId10"/>
              </a:rPr>
              <a:t>www.iaff-fc.com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5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plan 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plan presentation.potx" id="{B0CF94B3-F59B-427A-A620-6B86E9154593}" vid="{92489599-94E0-42FA-BFD7-90FE9B56DF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1394</TotalTime>
  <Words>463</Words>
  <Application>Microsoft Office PowerPoint</Application>
  <PresentationFormat>Widescreen</PresentationFormat>
  <Paragraphs>98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Wingdings 2</vt:lpstr>
      <vt:lpstr>Business plan presentation</vt:lpstr>
      <vt:lpstr>Directors &amp; Officers Liability Insurance</vt:lpstr>
      <vt:lpstr>Group Purchasing Program </vt:lpstr>
      <vt:lpstr>Why do my Officers need this Coverage? </vt:lpstr>
      <vt:lpstr>What is Covered in this Program? </vt:lpstr>
      <vt:lpstr>What is the Cost?</vt:lpstr>
      <vt:lpstr>Where is this Available?  </vt:lpstr>
      <vt:lpstr>  Sample Claims Scenario Sued for $100,000 </vt:lpstr>
      <vt:lpstr>Union Liability  VS. Fidelity Bond Coverage</vt:lpstr>
      <vt:lpstr>Learn More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Directors &amp; Officers Liability Insurance</dc:title>
  <dc:creator>James, Moira</dc:creator>
  <cp:lastModifiedBy>Karen Feger</cp:lastModifiedBy>
  <cp:revision>89</cp:revision>
  <dcterms:created xsi:type="dcterms:W3CDTF">2017-11-30T17:48:22Z</dcterms:created>
  <dcterms:modified xsi:type="dcterms:W3CDTF">2020-03-17T15:48:51Z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